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2.xml" ContentType="application/vnd.openxmlformats-officedocument.theme+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5" r:id="rId7"/>
    <p:sldId id="266" r:id="rId8"/>
    <p:sldId id="267" r:id="rId9"/>
    <p:sldId id="268" r:id="rId10"/>
    <p:sldId id="269" r:id="rId11"/>
    <p:sldId id="270"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6" autoAdjust="0"/>
    <p:restoredTop sz="94660"/>
  </p:normalViewPr>
  <p:slideViewPr>
    <p:cSldViewPr snapToGrid="0">
      <p:cViewPr>
        <p:scale>
          <a:sx n="117" d="100"/>
          <a:sy n="117" d="100"/>
        </p:scale>
        <p:origin x="-10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D2271-39FD-4AFA-B456-1A80079E8878}" type="datetimeFigureOut">
              <a:rPr lang="en-US" smtClean="0"/>
              <a:t>12/14/2016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51ED9-A94C-4037-8D67-D67E51C83A02}" type="slidenum">
              <a:rPr lang="en-US" smtClean="0"/>
              <a:t>‹#›</a:t>
            </a:fld>
            <a:endParaRPr lang="en-US"/>
          </a:p>
        </p:txBody>
      </p:sp>
    </p:spTree>
    <p:extLst>
      <p:ext uri="{BB962C8B-B14F-4D97-AF65-F5344CB8AC3E}">
        <p14:creationId xmlns:p14="http://schemas.microsoft.com/office/powerpoint/2010/main" val="209242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The </a:t>
            </a:r>
            <a:r>
              <a:rPr lang="en-US" sz="1200" b="0" i="0" u="none" strike="noStrike" kern="1200" baseline="0" dirty="0" err="1" smtClean="0">
                <a:solidFill>
                  <a:schemeClr val="tx1"/>
                </a:solidFill>
                <a:latin typeface="+mn-lt"/>
                <a:ea typeface="ＭＳ Ｐゴシック" charset="0"/>
                <a:cs typeface="ＭＳ Ｐゴシック" charset="0"/>
              </a:rPr>
              <a:t>ShoreTel</a:t>
            </a:r>
            <a:r>
              <a:rPr lang="en-US" sz="1200" b="0" i="0" u="none" strike="noStrike" kern="1200" baseline="0" dirty="0" smtClean="0">
                <a:solidFill>
                  <a:schemeClr val="tx1"/>
                </a:solidFill>
                <a:latin typeface="+mn-lt"/>
                <a:ea typeface="ＭＳ Ｐゴシック" charset="0"/>
                <a:cs typeface="ＭＳ Ｐゴシック" charset="0"/>
              </a:rPr>
              <a:t> Connect client Lync plug-in for Microsoft Lync presents a single interface to manage business communications using Microsoft Lync as the primary collaboration client. This Plug-in integrates the </a:t>
            </a:r>
            <a:r>
              <a:rPr lang="en-US" sz="1200" b="0" i="0" u="none" strike="noStrike" kern="1200" baseline="0" dirty="0" err="1" smtClean="0">
                <a:solidFill>
                  <a:schemeClr val="tx1"/>
                </a:solidFill>
                <a:latin typeface="+mn-lt"/>
                <a:ea typeface="ＭＳ Ｐゴシック" charset="0"/>
                <a:cs typeface="ＭＳ Ｐゴシック" charset="0"/>
              </a:rPr>
              <a:t>ShoreTel</a:t>
            </a:r>
            <a:r>
              <a:rPr lang="en-US" sz="1200" b="0" i="0" u="none" strike="noStrike" kern="1200" baseline="0" dirty="0" smtClean="0">
                <a:solidFill>
                  <a:schemeClr val="tx1"/>
                </a:solidFill>
                <a:latin typeface="+mn-lt"/>
                <a:ea typeface="ＭＳ Ｐゴシック" charset="0"/>
                <a:cs typeface="ＭＳ Ｐゴシック" charset="0"/>
              </a:rPr>
              <a:t> telephony features with Microsoft Lync. The </a:t>
            </a:r>
            <a:r>
              <a:rPr lang="en-US" sz="1200" b="0" i="0" u="none" strike="noStrike" kern="1200" baseline="0" dirty="0" err="1" smtClean="0">
                <a:solidFill>
                  <a:schemeClr val="tx1"/>
                </a:solidFill>
                <a:latin typeface="+mn-lt"/>
                <a:ea typeface="ＭＳ Ｐゴシック" charset="0"/>
                <a:cs typeface="ＭＳ Ｐゴシック" charset="0"/>
              </a:rPr>
              <a:t>ShoreTel</a:t>
            </a:r>
            <a:r>
              <a:rPr lang="en-US" sz="1200" b="0" i="0" u="none" strike="noStrike" kern="1200" baseline="0" dirty="0" smtClean="0">
                <a:solidFill>
                  <a:schemeClr val="tx1"/>
                </a:solidFill>
                <a:latin typeface="+mn-lt"/>
                <a:ea typeface="ＭＳ Ｐゴシック" charset="0"/>
                <a:cs typeface="ＭＳ Ｐゴシック" charset="0"/>
              </a:rPr>
              <a:t> Connect client Lync plug-in works on both Lync premise and Office 365 (Lync Online) clients. </a:t>
            </a:r>
          </a:p>
          <a:p>
            <a:r>
              <a:rPr lang="en-US" sz="1200" b="0" i="0" u="none" strike="noStrike" kern="1200" baseline="0" dirty="0" smtClean="0">
                <a:solidFill>
                  <a:schemeClr val="tx1"/>
                </a:solidFill>
                <a:latin typeface="+mn-lt"/>
                <a:ea typeface="ＭＳ Ｐゴシック" charset="0"/>
                <a:cs typeface="ＭＳ Ｐゴシック" charset="0"/>
              </a:rPr>
              <a:t>The </a:t>
            </a:r>
            <a:r>
              <a:rPr lang="en-US" sz="1200" b="0" i="0" u="none" strike="noStrike" kern="1200" baseline="0" dirty="0" err="1" smtClean="0">
                <a:solidFill>
                  <a:schemeClr val="tx1"/>
                </a:solidFill>
                <a:latin typeface="+mn-lt"/>
                <a:ea typeface="ＭＳ Ｐゴシック" charset="0"/>
                <a:cs typeface="ＭＳ Ｐゴシック" charset="0"/>
              </a:rPr>
              <a:t>ShoreTel</a:t>
            </a:r>
            <a:r>
              <a:rPr lang="en-US" sz="1200" b="0" i="0" u="none" strike="noStrike" kern="1200" baseline="0" dirty="0" smtClean="0">
                <a:solidFill>
                  <a:schemeClr val="tx1"/>
                </a:solidFill>
                <a:latin typeface="+mn-lt"/>
                <a:ea typeface="ＭＳ Ｐゴシック" charset="0"/>
                <a:cs typeface="ＭＳ Ｐゴシック" charset="0"/>
              </a:rPr>
              <a:t> Connect client integration with Microsoft Lync offers the following features: </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ＭＳ Ｐゴシック" charset="0"/>
                <a:cs typeface="ＭＳ Ｐゴシック" charset="0"/>
              </a:rPr>
              <a:t>Calling </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ＭＳ Ｐゴシック" charset="0"/>
                <a:cs typeface="ＭＳ Ｐゴシック" charset="0"/>
              </a:rPr>
              <a:t>Call Transfer</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ＭＳ Ｐゴシック" charset="0"/>
                <a:cs typeface="ＭＳ Ｐゴシック" charset="0"/>
              </a:rPr>
              <a:t>Dual-tone Multi-Frequency</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ＭＳ Ｐゴシック" charset="0"/>
                <a:cs typeface="ＭＳ Ｐゴシック" charset="0"/>
              </a:rPr>
              <a:t>Conferencing </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ＭＳ Ｐゴシック" charset="0"/>
                <a:cs typeface="ＭＳ Ｐゴシック" charset="0"/>
              </a:rPr>
              <a:t>Call History</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ＭＳ Ｐゴシック" charset="0"/>
                <a:cs typeface="ＭＳ Ｐゴシック" charset="0"/>
              </a:rPr>
              <a:t>Voicemail</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ＭＳ Ｐゴシック" charset="0"/>
                <a:cs typeface="ＭＳ Ｐゴシック" charset="0"/>
              </a:rPr>
              <a:t>Softphone</a:t>
            </a:r>
          </a:p>
          <a:p>
            <a:pPr marL="0" indent="0">
              <a:buFont typeface="Arial" panose="020B0604020202020204" pitchFamily="34" charset="0"/>
              <a:buNone/>
            </a:pPr>
            <a:endParaRPr lang="en-US" sz="1200" b="1" i="0" u="none" strike="noStrike" kern="1200" baseline="0" dirty="0" smtClean="0">
              <a:solidFill>
                <a:schemeClr val="tx1"/>
              </a:solidFill>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04CEA-B884-9A4E-9A2D-855FE9D890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8771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b="0" i="0" u="none" strike="noStrike" kern="1200" baseline="0" dirty="0" smtClean="0">
              <a:solidFill>
                <a:schemeClr val="tx1"/>
              </a:solidFill>
              <a:latin typeface="+mn-lt"/>
              <a:ea typeface="ＭＳ Ｐゴシック" charset="0"/>
              <a:cs typeface="ＭＳ Ｐゴシック" charset="0"/>
            </a:endParaRP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Placing a Call from the Contact Card </a:t>
            </a:r>
            <a:endParaRPr lang="en-US" sz="1200" b="0" i="0" u="none" strike="noStrike" kern="1200" baseline="0" dirty="0" smtClean="0">
              <a:solidFill>
                <a:schemeClr val="tx1"/>
              </a:solidFill>
              <a:latin typeface="+mn-lt"/>
              <a:ea typeface="ＭＳ Ｐゴシック" charset="0"/>
              <a:cs typeface="ＭＳ Ｐゴシック" charset="0"/>
            </a:endParaRPr>
          </a:p>
          <a:p>
            <a:pPr marL="228600"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Right-click the contact in the Lync window. Contact menu is displayed. </a:t>
            </a:r>
          </a:p>
          <a:p>
            <a:pPr marL="228600" indent="-228600">
              <a:buAutoNum type="arabicPeriod"/>
            </a:pPr>
            <a:r>
              <a:rPr lang="en-US" sz="1200" b="1" i="0" u="none" strike="noStrike" kern="1200" baseline="0" dirty="0" smtClean="0">
                <a:solidFill>
                  <a:schemeClr val="tx1"/>
                </a:solidFill>
                <a:latin typeface="+mn-lt"/>
                <a:ea typeface="ＭＳ Ｐゴシック" charset="0"/>
                <a:cs typeface="ＭＳ Ｐゴシック" charset="0"/>
              </a:rPr>
              <a:t> </a:t>
            </a:r>
            <a:r>
              <a:rPr lang="en-US" sz="1200" b="0" i="0" u="none" strike="noStrike" kern="1200" baseline="0" dirty="0" smtClean="0">
                <a:solidFill>
                  <a:schemeClr val="tx1"/>
                </a:solidFill>
                <a:latin typeface="+mn-lt"/>
                <a:ea typeface="ＭＳ Ｐゴシック" charset="0"/>
                <a:cs typeface="ＭＳ Ｐゴシック" charset="0"/>
              </a:rPr>
              <a:t>Click </a:t>
            </a:r>
            <a:r>
              <a:rPr lang="en-US" sz="1200" b="1" i="0" u="none" strike="noStrike" kern="1200" baseline="0" dirty="0" smtClean="0">
                <a:solidFill>
                  <a:schemeClr val="tx1"/>
                </a:solidFill>
                <a:latin typeface="+mn-lt"/>
                <a:ea typeface="ＭＳ Ｐゴシック" charset="0"/>
                <a:cs typeface="ＭＳ Ｐゴシック" charset="0"/>
              </a:rPr>
              <a:t>See Contact Card </a:t>
            </a:r>
            <a:r>
              <a:rPr lang="en-US" sz="1200" b="0" i="0" u="none" strike="noStrike" kern="1200" baseline="0" dirty="0" smtClean="0">
                <a:solidFill>
                  <a:schemeClr val="tx1"/>
                </a:solidFill>
                <a:latin typeface="+mn-lt"/>
                <a:ea typeface="ＭＳ Ｐゴシック" charset="0"/>
                <a:cs typeface="ＭＳ Ｐゴシック" charset="0"/>
              </a:rPr>
              <a:t>in the contact menu. </a:t>
            </a:r>
          </a:p>
          <a:p>
            <a:pPr marL="228600" indent="-228600">
              <a:buAutoNum type="arabicPeriod"/>
            </a:pPr>
            <a:r>
              <a:rPr lang="en-US" sz="1200" b="1" i="0" u="none" strike="noStrike" kern="1200" baseline="0" dirty="0" smtClean="0">
                <a:solidFill>
                  <a:schemeClr val="tx1"/>
                </a:solidFill>
                <a:latin typeface="+mn-lt"/>
                <a:ea typeface="ＭＳ Ｐゴシック" charset="0"/>
                <a:cs typeface="ＭＳ Ｐゴシック" charset="0"/>
              </a:rPr>
              <a:t> </a:t>
            </a:r>
            <a:r>
              <a:rPr lang="en-US" sz="1200" b="0" i="0" u="none" strike="noStrike" kern="1200" baseline="0" dirty="0" smtClean="0">
                <a:solidFill>
                  <a:schemeClr val="tx1"/>
                </a:solidFill>
                <a:latin typeface="+mn-lt"/>
                <a:ea typeface="ＭＳ Ｐゴシック" charset="0"/>
                <a:cs typeface="ＭＳ Ｐゴシック" charset="0"/>
              </a:rPr>
              <a:t>Click the drop-down list next to the green call icon in the Connect Telephony for Microsoft pane. </a:t>
            </a:r>
          </a:p>
          <a:p>
            <a:pPr marL="228600"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Click the number to place the call. </a:t>
            </a:r>
          </a:p>
          <a:p>
            <a:pPr marL="228600" indent="-228600">
              <a:buAutoNum type="arabicPeriod"/>
            </a:pPr>
            <a:endParaRPr lang="en-US" sz="1200" b="0" i="0" u="none" strike="noStrike" kern="1200" baseline="0" dirty="0" smtClean="0">
              <a:solidFill>
                <a:schemeClr val="tx1"/>
              </a:solidFill>
              <a:latin typeface="+mn-lt"/>
              <a:ea typeface="ＭＳ Ｐゴシック" charset="0"/>
              <a:cs typeface="ＭＳ Ｐゴシック" charset="0"/>
            </a:endParaRP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Placing a Call from the Contact Menu </a:t>
            </a:r>
            <a:endParaRPr lang="en-US" sz="1200" b="0" i="0" u="none" strike="noStrike" kern="1200" baseline="0" dirty="0" smtClean="0">
              <a:solidFill>
                <a:schemeClr val="tx1"/>
              </a:solidFill>
              <a:latin typeface="+mn-lt"/>
              <a:ea typeface="ＭＳ Ｐゴシック" charset="0"/>
              <a:cs typeface="ＭＳ Ｐゴシック" charset="0"/>
            </a:endParaRPr>
          </a:p>
          <a:p>
            <a:pPr marL="228600"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Right-click the contact in the Lync window. Contact menu is displayed.</a:t>
            </a:r>
          </a:p>
          <a:p>
            <a:pPr marL="228600"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Click </a:t>
            </a:r>
            <a:r>
              <a:rPr lang="en-US" sz="1200" b="1" i="0" u="none" strike="noStrike" kern="1200" baseline="0" dirty="0" err="1" smtClean="0">
                <a:solidFill>
                  <a:schemeClr val="tx1"/>
                </a:solidFill>
                <a:latin typeface="+mn-lt"/>
                <a:ea typeface="ＭＳ Ｐゴシック" charset="0"/>
                <a:cs typeface="ＭＳ Ｐゴシック" charset="0"/>
              </a:rPr>
              <a:t>ShoreTel</a:t>
            </a:r>
            <a:r>
              <a:rPr lang="en-US" sz="1200" b="1" i="0" u="none" strike="noStrike" kern="1200" baseline="0" dirty="0" smtClean="0">
                <a:solidFill>
                  <a:schemeClr val="tx1"/>
                </a:solidFill>
                <a:latin typeface="+mn-lt"/>
                <a:ea typeface="ＭＳ Ｐゴシック" charset="0"/>
                <a:cs typeface="ＭＳ Ｐゴシック" charset="0"/>
              </a:rPr>
              <a:t> Call </a:t>
            </a:r>
            <a:r>
              <a:rPr lang="en-US" sz="1200" b="0" i="0" u="none" strike="noStrike" kern="1200" baseline="0" dirty="0" smtClean="0">
                <a:solidFill>
                  <a:schemeClr val="tx1"/>
                </a:solidFill>
                <a:latin typeface="+mn-lt"/>
                <a:ea typeface="ＭＳ Ｐゴシック" charset="0"/>
                <a:cs typeface="ＭＳ Ｐゴシック" charset="0"/>
              </a:rPr>
              <a:t>option in the contact menu. </a:t>
            </a:r>
            <a:endParaRPr lang="en-US" sz="1800" b="0" i="0" u="none" strike="noStrike" kern="1200" baseline="0" dirty="0" smtClean="0">
              <a:solidFill>
                <a:schemeClr val="tx1"/>
              </a:solidFill>
              <a:latin typeface="+mn-lt"/>
              <a:ea typeface="ＭＳ Ｐゴシック" charset="0"/>
              <a:cs typeface="ＭＳ Ｐゴシック" charset="0"/>
            </a:endParaRPr>
          </a:p>
          <a:p>
            <a:pPr lvl="1"/>
            <a:endParaRPr lang="en-US" sz="1200" b="0" i="0" u="none" strike="noStrike" kern="1200" baseline="0" dirty="0" smtClean="0">
              <a:solidFill>
                <a:schemeClr val="tx1"/>
              </a:solidFill>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04CEA-B884-9A4E-9A2D-855FE9D890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75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When you are on a call, you can place the caller on hold and resume as required. The hold and resume options are also available on the contact details screen. </a:t>
            </a:r>
          </a:p>
          <a:p>
            <a:pPr marL="228600"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Click the pause icon to place the call on hold. </a:t>
            </a:r>
          </a:p>
          <a:p>
            <a:pPr marL="228600"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Click the green call icon to resume the call. </a:t>
            </a:r>
          </a:p>
          <a:p>
            <a:pPr marL="228600" indent="-228600">
              <a:buAutoNum type="arabicPeriod"/>
            </a:pPr>
            <a:endParaRPr lang="en-US" sz="1200" b="0" i="0" u="none" strike="noStrike" kern="1200" baseline="0" dirty="0" smtClean="0">
              <a:solidFill>
                <a:schemeClr val="tx1"/>
              </a:solidFill>
              <a:latin typeface="+mn-lt"/>
              <a:ea typeface="ＭＳ Ｐゴシック" charset="0"/>
            </a:endParaRP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Using the DTMF </a:t>
            </a:r>
            <a:r>
              <a:rPr lang="en-US" sz="1200" b="1" i="0" u="none" strike="noStrike" kern="1200" baseline="0" dirty="0" err="1" smtClean="0">
                <a:solidFill>
                  <a:schemeClr val="tx1"/>
                </a:solidFill>
                <a:latin typeface="+mn-lt"/>
                <a:ea typeface="ＭＳ Ｐゴシック" charset="0"/>
                <a:cs typeface="ＭＳ Ｐゴシック" charset="0"/>
              </a:rPr>
              <a:t>Dialpad</a:t>
            </a:r>
            <a:r>
              <a:rPr lang="en-US" sz="1200" b="1" i="0" u="none" strike="noStrike" kern="1200" baseline="0" dirty="0" smtClean="0">
                <a:solidFill>
                  <a:schemeClr val="tx1"/>
                </a:solidFill>
                <a:latin typeface="+mn-lt"/>
                <a:ea typeface="ＭＳ Ｐゴシック" charset="0"/>
                <a:cs typeface="ＭＳ Ｐゴシック" charset="0"/>
              </a:rPr>
              <a:t> in Conference Calls </a:t>
            </a:r>
            <a:endParaRPr lang="en-US" sz="1200" b="0" i="0" u="none" strike="noStrike" kern="1200" baseline="0" dirty="0" smtClean="0">
              <a:solidFill>
                <a:schemeClr val="tx1"/>
              </a:solidFill>
              <a:latin typeface="+mn-lt"/>
              <a:ea typeface="ＭＳ Ｐゴシック" charset="0"/>
              <a:cs typeface="ＭＳ Ｐゴシック" charset="0"/>
            </a:endParaRPr>
          </a:p>
          <a:p>
            <a:pPr marL="228600"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Connect to the third-party conference bridge.</a:t>
            </a:r>
          </a:p>
          <a:p>
            <a:pPr marL="228600"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 </a:t>
            </a:r>
            <a:r>
              <a:rPr lang="en-US" sz="1200" b="1" i="0" u="none" strike="noStrike" kern="1200" baseline="0" dirty="0" smtClean="0">
                <a:solidFill>
                  <a:schemeClr val="tx1"/>
                </a:solidFill>
                <a:latin typeface="+mn-lt"/>
                <a:ea typeface="ＭＳ Ｐゴシック" charset="0"/>
                <a:cs typeface="ＭＳ Ｐゴシック" charset="0"/>
              </a:rPr>
              <a:t>2. </a:t>
            </a:r>
            <a:r>
              <a:rPr lang="en-US" sz="1200" b="0" i="0" u="none" strike="noStrike" kern="1200" baseline="0" dirty="0" smtClean="0">
                <a:solidFill>
                  <a:schemeClr val="tx1"/>
                </a:solidFill>
                <a:latin typeface="+mn-lt"/>
                <a:ea typeface="ＭＳ Ｐゴシック" charset="0"/>
                <a:cs typeface="ＭＳ Ｐゴシック" charset="0"/>
              </a:rPr>
              <a:t>Click </a:t>
            </a:r>
            <a:r>
              <a:rPr lang="en-US" sz="1200" b="1" i="0" u="none" strike="noStrike" kern="1200" baseline="0" dirty="0" smtClean="0">
                <a:solidFill>
                  <a:schemeClr val="tx1"/>
                </a:solidFill>
                <a:latin typeface="+mn-lt"/>
                <a:ea typeface="ＭＳ Ｐゴシック" charset="0"/>
                <a:cs typeface="ＭＳ Ｐゴシック" charset="0"/>
              </a:rPr>
              <a:t>DTMF </a:t>
            </a:r>
            <a:r>
              <a:rPr lang="en-US" sz="1200" b="0" i="0" u="none" strike="noStrike" kern="1200" baseline="0" dirty="0" smtClean="0">
                <a:solidFill>
                  <a:schemeClr val="tx1"/>
                </a:solidFill>
                <a:latin typeface="+mn-lt"/>
                <a:ea typeface="ＭＳ Ｐゴシック" charset="0"/>
                <a:cs typeface="ＭＳ Ｐゴシック" charset="0"/>
              </a:rPr>
              <a:t>icon on the </a:t>
            </a:r>
            <a:r>
              <a:rPr lang="en-US" sz="1200" b="0" i="0" u="none" strike="noStrike" kern="1200" baseline="0" dirty="0" err="1" smtClean="0">
                <a:solidFill>
                  <a:schemeClr val="tx1"/>
                </a:solidFill>
                <a:latin typeface="+mn-lt"/>
                <a:ea typeface="ＭＳ Ｐゴシック" charset="0"/>
                <a:cs typeface="ＭＳ Ｐゴシック" charset="0"/>
              </a:rPr>
              <a:t>ShoreTel</a:t>
            </a:r>
            <a:r>
              <a:rPr lang="en-US" sz="1200" b="0" i="0" u="none" strike="noStrike" kern="1200" baseline="0" dirty="0" smtClean="0">
                <a:solidFill>
                  <a:schemeClr val="tx1"/>
                </a:solidFill>
                <a:latin typeface="+mn-lt"/>
                <a:ea typeface="ＭＳ Ｐゴシック" charset="0"/>
                <a:cs typeface="ＭＳ Ｐゴシック" charset="0"/>
              </a:rPr>
              <a:t> Connect client Lync plug-in pane. The DTMF </a:t>
            </a:r>
            <a:r>
              <a:rPr lang="en-US" sz="1200" b="0" i="0" u="none" strike="noStrike" kern="1200" baseline="0" dirty="0" err="1" smtClean="0">
                <a:solidFill>
                  <a:schemeClr val="tx1"/>
                </a:solidFill>
                <a:latin typeface="+mn-lt"/>
                <a:ea typeface="ＭＳ Ｐゴシック" charset="0"/>
                <a:cs typeface="ＭＳ Ｐゴシック" charset="0"/>
              </a:rPr>
              <a:t>dialpad</a:t>
            </a:r>
            <a:r>
              <a:rPr lang="en-US" sz="1200" b="0" i="0" u="none" strike="noStrike" kern="1200" baseline="0" dirty="0" smtClean="0">
                <a:solidFill>
                  <a:schemeClr val="tx1"/>
                </a:solidFill>
                <a:latin typeface="+mn-lt"/>
                <a:ea typeface="ＭＳ Ｐゴシック" charset="0"/>
                <a:cs typeface="ＭＳ Ｐゴシック" charset="0"/>
              </a:rPr>
              <a:t> is displayed.</a:t>
            </a:r>
          </a:p>
          <a:p>
            <a:pPr marL="228600" indent="-228600">
              <a:buAutoNum type="arabicPeriod"/>
            </a:pPr>
            <a:r>
              <a:rPr lang="en-US" sz="1200" b="1" i="0" u="none" strike="noStrike" kern="1200" baseline="0" dirty="0" smtClean="0">
                <a:solidFill>
                  <a:schemeClr val="tx1"/>
                </a:solidFill>
                <a:latin typeface="+mn-lt"/>
                <a:ea typeface="ＭＳ Ｐゴシック" charset="0"/>
                <a:cs typeface="ＭＳ Ｐゴシック" charset="0"/>
              </a:rPr>
              <a:t> </a:t>
            </a:r>
            <a:r>
              <a:rPr lang="en-US" sz="1200" b="0" i="0" u="none" strike="noStrike" kern="1200" baseline="0" dirty="0" smtClean="0">
                <a:solidFill>
                  <a:schemeClr val="tx1"/>
                </a:solidFill>
                <a:latin typeface="+mn-lt"/>
                <a:ea typeface="ＭＳ Ｐゴシック" charset="0"/>
                <a:cs typeface="ＭＳ Ｐゴシック" charset="0"/>
              </a:rPr>
              <a:t>Type the conference pin, and press </a:t>
            </a:r>
            <a:r>
              <a:rPr lang="en-US" sz="1200" b="1" i="0" u="none" strike="noStrike" kern="1200" baseline="0" dirty="0" smtClean="0">
                <a:solidFill>
                  <a:schemeClr val="tx1"/>
                </a:solidFill>
                <a:latin typeface="+mn-lt"/>
                <a:ea typeface="ＭＳ Ｐゴシック" charset="0"/>
                <a:cs typeface="ＭＳ Ｐゴシック" charset="0"/>
              </a:rPr>
              <a:t>Enter</a:t>
            </a:r>
            <a:r>
              <a:rPr lang="en-US" sz="1200" b="0" i="0" u="none" strike="noStrike" kern="1200" baseline="0" dirty="0" smtClean="0">
                <a:solidFill>
                  <a:schemeClr val="tx1"/>
                </a:solidFill>
                <a:latin typeface="+mn-lt"/>
                <a:ea typeface="ＭＳ Ｐゴシック" charset="0"/>
                <a:cs typeface="ＭＳ Ｐゴシック" charset="0"/>
              </a:rPr>
              <a:t>. </a:t>
            </a:r>
          </a:p>
          <a:p>
            <a:pPr marL="228600" indent="-228600">
              <a:buAutoNum type="arabicPeriod"/>
            </a:pPr>
            <a:endParaRPr lang="en-US" sz="1200" b="0" i="0" u="none" strike="noStrike" kern="1200" baseline="0" dirty="0" smtClean="0">
              <a:solidFill>
                <a:schemeClr val="tx1"/>
              </a:solidFill>
              <a:latin typeface="+mn-lt"/>
              <a:ea typeface="ＭＳ Ｐゴシック" charset="0"/>
            </a:endParaRP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Using the DTMF </a:t>
            </a:r>
            <a:r>
              <a:rPr lang="en-US" sz="1200" b="1" i="0" u="none" strike="noStrike" kern="1200" baseline="0" dirty="0" err="1" smtClean="0">
                <a:solidFill>
                  <a:schemeClr val="tx1"/>
                </a:solidFill>
                <a:latin typeface="+mn-lt"/>
                <a:ea typeface="ＭＳ Ｐゴシック" charset="0"/>
                <a:cs typeface="ＭＳ Ｐゴシック" charset="0"/>
              </a:rPr>
              <a:t>Dialpad</a:t>
            </a:r>
            <a:r>
              <a:rPr lang="en-US" sz="1200" b="1" i="0" u="none" strike="noStrike" kern="1200" baseline="0" dirty="0" smtClean="0">
                <a:solidFill>
                  <a:schemeClr val="tx1"/>
                </a:solidFill>
                <a:latin typeface="+mn-lt"/>
                <a:ea typeface="ＭＳ Ｐゴシック" charset="0"/>
                <a:cs typeface="ＭＳ Ｐゴシック" charset="0"/>
              </a:rPr>
              <a:t> in Interactive Voice Calls </a:t>
            </a:r>
            <a:endParaRPr lang="en-US" sz="1200" b="0" i="0" u="none" strike="noStrike" kern="1200" baseline="0" dirty="0" smtClean="0">
              <a:solidFill>
                <a:schemeClr val="tx1"/>
              </a:solidFill>
              <a:latin typeface="+mn-lt"/>
              <a:ea typeface="ＭＳ Ｐゴシック" charset="0"/>
              <a:cs typeface="ＭＳ Ｐゴシック" charset="0"/>
            </a:endParaRPr>
          </a:p>
          <a:p>
            <a:pPr marL="228600"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Connect to the interactive voice call. </a:t>
            </a:r>
          </a:p>
          <a:p>
            <a:pPr marL="228600" indent="-228600">
              <a:buAutoNum type="arabicPeriod"/>
            </a:pPr>
            <a:r>
              <a:rPr lang="en-US" sz="1200" b="1" i="0" u="none" strike="noStrike" kern="1200" baseline="0" dirty="0" smtClean="0">
                <a:solidFill>
                  <a:schemeClr val="tx1"/>
                </a:solidFill>
                <a:latin typeface="+mn-lt"/>
                <a:ea typeface="ＭＳ Ｐゴシック" charset="0"/>
                <a:cs typeface="ＭＳ Ｐゴシック" charset="0"/>
              </a:rPr>
              <a:t>2. </a:t>
            </a:r>
            <a:r>
              <a:rPr lang="en-US" sz="1200" b="0" i="0" u="none" strike="noStrike" kern="1200" baseline="0" dirty="0" smtClean="0">
                <a:solidFill>
                  <a:schemeClr val="tx1"/>
                </a:solidFill>
                <a:latin typeface="+mn-lt"/>
                <a:ea typeface="ＭＳ Ｐゴシック" charset="0"/>
                <a:cs typeface="ＭＳ Ｐゴシック" charset="0"/>
              </a:rPr>
              <a:t>Click </a:t>
            </a:r>
            <a:r>
              <a:rPr lang="en-US" sz="1200" b="1" i="0" u="none" strike="noStrike" kern="1200" baseline="0" dirty="0" smtClean="0">
                <a:solidFill>
                  <a:schemeClr val="tx1"/>
                </a:solidFill>
                <a:latin typeface="+mn-lt"/>
                <a:ea typeface="ＭＳ Ｐゴシック" charset="0"/>
                <a:cs typeface="ＭＳ Ｐゴシック" charset="0"/>
              </a:rPr>
              <a:t>DTMF </a:t>
            </a:r>
            <a:r>
              <a:rPr lang="en-US" sz="1200" b="0" i="0" u="none" strike="noStrike" kern="1200" baseline="0" dirty="0" smtClean="0">
                <a:solidFill>
                  <a:schemeClr val="tx1"/>
                </a:solidFill>
                <a:latin typeface="+mn-lt"/>
                <a:ea typeface="ＭＳ Ｐゴシック" charset="0"/>
                <a:cs typeface="ＭＳ Ｐゴシック" charset="0"/>
              </a:rPr>
              <a:t>icon on the </a:t>
            </a:r>
            <a:r>
              <a:rPr lang="en-US" sz="1200" b="0" i="0" u="none" strike="noStrike" kern="1200" baseline="0" dirty="0" err="1" smtClean="0">
                <a:solidFill>
                  <a:schemeClr val="tx1"/>
                </a:solidFill>
                <a:latin typeface="+mn-lt"/>
                <a:ea typeface="ＭＳ Ｐゴシック" charset="0"/>
                <a:cs typeface="ＭＳ Ｐゴシック" charset="0"/>
              </a:rPr>
              <a:t>ShoreTel</a:t>
            </a:r>
            <a:r>
              <a:rPr lang="en-US" sz="1200" b="0" i="0" u="none" strike="noStrike" kern="1200" baseline="0" dirty="0" smtClean="0">
                <a:solidFill>
                  <a:schemeClr val="tx1"/>
                </a:solidFill>
                <a:latin typeface="+mn-lt"/>
                <a:ea typeface="ＭＳ Ｐゴシック" charset="0"/>
                <a:cs typeface="ＭＳ Ｐゴシック" charset="0"/>
              </a:rPr>
              <a:t> Connect client Lync plug-in pane.</a:t>
            </a:r>
          </a:p>
          <a:p>
            <a:pPr marL="228600"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Type the option numbers as required. </a:t>
            </a:r>
          </a:p>
          <a:p>
            <a:pPr marL="0" indent="0">
              <a:buNone/>
            </a:pPr>
            <a:endParaRPr lang="en-US" sz="1200" b="0" i="0" u="none" strike="noStrike" kern="1200" baseline="0" dirty="0" smtClean="0">
              <a:solidFill>
                <a:schemeClr val="tx1"/>
              </a:solidFill>
              <a:latin typeface="+mn-lt"/>
              <a:ea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Muting a Call </a:t>
            </a:r>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To mute or unmute your audio during the call, click the mute icon on the </a:t>
            </a:r>
            <a:r>
              <a:rPr lang="en-US" sz="1200" b="0" i="0" u="none" strike="noStrike" kern="1200" baseline="0" dirty="0" err="1" smtClean="0">
                <a:solidFill>
                  <a:schemeClr val="tx1"/>
                </a:solidFill>
                <a:latin typeface="+mn-lt"/>
                <a:ea typeface="ＭＳ Ｐゴシック" charset="0"/>
                <a:cs typeface="ＭＳ Ｐゴシック" charset="0"/>
              </a:rPr>
              <a:t>ShoreTel</a:t>
            </a:r>
            <a:r>
              <a:rPr lang="en-US" sz="1200" b="0" i="0" u="none" strike="noStrike" kern="1200" baseline="0" dirty="0" smtClean="0">
                <a:solidFill>
                  <a:schemeClr val="tx1"/>
                </a:solidFill>
                <a:latin typeface="+mn-lt"/>
                <a:ea typeface="ＭＳ Ｐゴシック" charset="0"/>
                <a:cs typeface="ＭＳ Ｐゴシック" charset="0"/>
              </a:rPr>
              <a:t> Connect client Lync plug-in pane. </a:t>
            </a:r>
          </a:p>
          <a:p>
            <a:endParaRPr lang="en-US" sz="1200" b="0" i="0" u="none" strike="noStrike" kern="1200" baseline="0" dirty="0" smtClean="0">
              <a:solidFill>
                <a:schemeClr val="tx1"/>
              </a:solidFill>
              <a:latin typeface="+mn-lt"/>
              <a:ea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04CEA-B884-9A4E-9A2D-855FE9D890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1291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Transferring a Call </a:t>
            </a:r>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You can do a blind transfer or consultative transfer using </a:t>
            </a:r>
            <a:r>
              <a:rPr lang="en-US" sz="1200" b="0" i="0" u="none" strike="noStrike" kern="1200" baseline="0" dirty="0" err="1" smtClean="0">
                <a:solidFill>
                  <a:schemeClr val="tx1"/>
                </a:solidFill>
                <a:latin typeface="+mn-lt"/>
                <a:ea typeface="ＭＳ Ｐゴシック" charset="0"/>
                <a:cs typeface="ＭＳ Ｐゴシック" charset="0"/>
              </a:rPr>
              <a:t>ShoreTel</a:t>
            </a:r>
            <a:r>
              <a:rPr lang="en-US" sz="1200" b="0" i="0" u="none" strike="noStrike" kern="1200" baseline="0" dirty="0" smtClean="0">
                <a:solidFill>
                  <a:schemeClr val="tx1"/>
                </a:solidFill>
                <a:latin typeface="+mn-lt"/>
                <a:ea typeface="ＭＳ Ｐゴシック" charset="0"/>
                <a:cs typeface="ＭＳ Ｐゴシック" charset="0"/>
              </a:rPr>
              <a:t> Connect client Lync plug-in.</a:t>
            </a:r>
          </a:p>
          <a:p>
            <a:r>
              <a:rPr lang="en-US" sz="1200" b="0" i="0" u="none" strike="noStrike" kern="1200" baseline="0" dirty="0" smtClean="0">
                <a:solidFill>
                  <a:schemeClr val="tx1"/>
                </a:solidFill>
                <a:latin typeface="+mn-lt"/>
                <a:ea typeface="ＭＳ Ｐゴシック" charset="0"/>
                <a:cs typeface="ＭＳ Ｐゴシック" charset="0"/>
              </a:rPr>
              <a:t>To transfer a call: </a:t>
            </a:r>
          </a:p>
          <a:p>
            <a:pPr marL="228600"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View the active call in the notification area. </a:t>
            </a:r>
          </a:p>
          <a:p>
            <a:pPr marL="228600"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To transfer an active call, click the green call transfer icon. The Transfer screen is displayed with the call transfer options. </a:t>
            </a:r>
          </a:p>
          <a:p>
            <a:pPr marL="228600" indent="-228600">
              <a:buAutoNum type="arabicPeriod" startAt="3"/>
            </a:pPr>
            <a:r>
              <a:rPr lang="en-US" sz="1200" b="0" i="0" u="none" strike="noStrike" kern="1200" baseline="0" dirty="0" smtClean="0">
                <a:solidFill>
                  <a:schemeClr val="tx1"/>
                </a:solidFill>
                <a:latin typeface="+mn-lt"/>
                <a:ea typeface="ＭＳ Ｐゴシック" charset="0"/>
                <a:cs typeface="ＭＳ Ｐゴシック" charset="0"/>
              </a:rPr>
              <a:t>In the search field, type the contact name or the 	phone number to transfer the call. </a:t>
            </a:r>
          </a:p>
          <a:p>
            <a:pPr marL="228600" indent="-228600">
              <a:buAutoNum type="arabicPeriod" startAt="3"/>
            </a:pPr>
            <a:r>
              <a:rPr lang="en-US" sz="1200" b="0" i="0" u="none" strike="noStrike" kern="1200" baseline="0" dirty="0" smtClean="0">
                <a:solidFill>
                  <a:schemeClr val="tx1"/>
                </a:solidFill>
                <a:latin typeface="+mn-lt"/>
                <a:ea typeface="ＭＳ Ｐゴシック" charset="0"/>
                <a:cs typeface="ＭＳ Ｐゴシック" charset="0"/>
              </a:rPr>
              <a:t>Click </a:t>
            </a:r>
            <a:r>
              <a:rPr lang="en-US" sz="1200" b="1" i="0" u="none" strike="noStrike" kern="1200" baseline="0" dirty="0" smtClean="0">
                <a:solidFill>
                  <a:schemeClr val="tx1"/>
                </a:solidFill>
                <a:latin typeface="+mn-lt"/>
                <a:ea typeface="ＭＳ Ｐゴシック" charset="0"/>
                <a:cs typeface="ＭＳ Ｐゴシック" charset="0"/>
              </a:rPr>
              <a:t>Blind Transfer </a:t>
            </a:r>
            <a:r>
              <a:rPr lang="en-US" sz="1200" b="0" i="0" u="none" strike="noStrike" kern="1200" baseline="0" dirty="0" smtClean="0">
                <a:solidFill>
                  <a:schemeClr val="tx1"/>
                </a:solidFill>
                <a:latin typeface="+mn-lt"/>
                <a:ea typeface="ＭＳ Ｐゴシック" charset="0"/>
                <a:cs typeface="ＭＳ Ｐゴシック" charset="0"/>
              </a:rPr>
              <a:t>or the </a:t>
            </a:r>
            <a:r>
              <a:rPr lang="en-US" sz="1200" b="1" i="0" u="none" strike="noStrike" kern="1200" baseline="0" dirty="0" smtClean="0">
                <a:solidFill>
                  <a:schemeClr val="tx1"/>
                </a:solidFill>
                <a:latin typeface="+mn-lt"/>
                <a:ea typeface="ＭＳ Ｐゴシック" charset="0"/>
                <a:cs typeface="ＭＳ Ｐゴシック" charset="0"/>
              </a:rPr>
              <a:t>Consultative Transfer </a:t>
            </a:r>
            <a:r>
              <a:rPr lang="en-US" sz="1200" b="0" i="0" u="none" strike="noStrike" kern="1200" baseline="0" dirty="0" smtClean="0">
                <a:solidFill>
                  <a:schemeClr val="tx1"/>
                </a:solidFill>
                <a:latin typeface="+mn-lt"/>
                <a:ea typeface="ＭＳ Ｐゴシック" charset="0"/>
                <a:cs typeface="ＭＳ Ｐゴシック" charset="0"/>
              </a:rPr>
              <a:t>as required. When you click on consultative transfer, a new notification is seen in the notification area with a red end call icon and a green call transfer icon. You can consult the contact receiving the transfer and transfer or end the call as required. </a:t>
            </a:r>
          </a:p>
          <a:p>
            <a:pPr marL="0" indent="0">
              <a:buNone/>
            </a:pPr>
            <a:endParaRPr lang="en-US" sz="1200" b="0" i="0" u="none" strike="noStrike" kern="1200" baseline="0" dirty="0" smtClean="0">
              <a:solidFill>
                <a:schemeClr val="tx1"/>
              </a:solidFill>
              <a:latin typeface="+mn-lt"/>
              <a:ea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Adding a Contact to an On-going Call </a:t>
            </a:r>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You can add participants to an on-going call using </a:t>
            </a:r>
            <a:r>
              <a:rPr lang="en-US" sz="1200" b="0" i="0" u="none" strike="noStrike" kern="1200" baseline="0" dirty="0" err="1" smtClean="0">
                <a:solidFill>
                  <a:schemeClr val="tx1"/>
                </a:solidFill>
                <a:latin typeface="+mn-lt"/>
                <a:ea typeface="ＭＳ Ｐゴシック" charset="0"/>
                <a:cs typeface="ＭＳ Ｐゴシック" charset="0"/>
              </a:rPr>
              <a:t>ShoreTel</a:t>
            </a:r>
            <a:r>
              <a:rPr lang="en-US" sz="1200" b="0" i="0" u="none" strike="noStrike" kern="1200" baseline="0" dirty="0" smtClean="0">
                <a:solidFill>
                  <a:schemeClr val="tx1"/>
                </a:solidFill>
                <a:latin typeface="+mn-lt"/>
                <a:ea typeface="ＭＳ Ｐゴシック" charset="0"/>
                <a:cs typeface="ＭＳ Ｐゴシック" charset="0"/>
              </a:rPr>
              <a:t> Connect client Lync plug-in. </a:t>
            </a:r>
          </a:p>
          <a:p>
            <a:r>
              <a:rPr lang="en-US" sz="1200" b="0" i="0" u="none" strike="noStrike" kern="1200" baseline="0" dirty="0" smtClean="0">
                <a:solidFill>
                  <a:schemeClr val="tx1"/>
                </a:solidFill>
                <a:latin typeface="+mn-lt"/>
                <a:ea typeface="ＭＳ Ｐゴシック" charset="0"/>
                <a:cs typeface="ＭＳ Ｐゴシック" charset="0"/>
              </a:rPr>
              <a:t>To add a contact: </a:t>
            </a:r>
          </a:p>
          <a:p>
            <a:r>
              <a:rPr lang="en-US" sz="1200" b="0" i="0" u="none" strike="noStrike" kern="1200" baseline="0" dirty="0" smtClean="0">
                <a:solidFill>
                  <a:schemeClr val="tx1"/>
                </a:solidFill>
                <a:latin typeface="+mn-lt"/>
                <a:ea typeface="ＭＳ Ｐゴシック" charset="0"/>
                <a:cs typeface="ＭＳ Ｐゴシック" charset="0"/>
              </a:rPr>
              <a:t>Click the drop-down list to view the list of participants on the call, Lync status, participants on mute, and the speaker. </a:t>
            </a:r>
          </a:p>
          <a:p>
            <a:pPr marL="228600"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Click the </a:t>
            </a:r>
            <a:r>
              <a:rPr lang="en-US" sz="1200" b="1" i="0" u="none" strike="noStrike" kern="1200" baseline="0" dirty="0" smtClean="0">
                <a:solidFill>
                  <a:schemeClr val="tx1"/>
                </a:solidFill>
                <a:latin typeface="+mn-lt"/>
                <a:ea typeface="ＭＳ Ｐゴシック" charset="0"/>
                <a:cs typeface="ＭＳ Ｐゴシック" charset="0"/>
              </a:rPr>
              <a:t>Add Contact </a:t>
            </a:r>
            <a:r>
              <a:rPr lang="en-US" sz="1200" b="0" i="0" u="none" strike="noStrike" kern="1200" baseline="0" dirty="0" smtClean="0">
                <a:solidFill>
                  <a:schemeClr val="tx1"/>
                </a:solidFill>
                <a:latin typeface="+mn-lt"/>
                <a:ea typeface="ＭＳ Ｐゴシック" charset="0"/>
                <a:cs typeface="ＭＳ Ｐゴシック" charset="0"/>
              </a:rPr>
              <a:t>icon. The </a:t>
            </a:r>
            <a:r>
              <a:rPr lang="en-US" sz="1200" b="0" i="0" u="none" strike="noStrike" kern="1200" baseline="0" dirty="0" err="1" smtClean="0">
                <a:solidFill>
                  <a:schemeClr val="tx1"/>
                </a:solidFill>
                <a:latin typeface="+mn-lt"/>
                <a:ea typeface="ＭＳ Ｐゴシック" charset="0"/>
                <a:cs typeface="ＭＳ Ｐゴシック" charset="0"/>
              </a:rPr>
              <a:t>dialpad</a:t>
            </a:r>
            <a:r>
              <a:rPr lang="en-US" sz="1200" b="0" i="0" u="none" strike="noStrike" kern="1200" baseline="0" dirty="0" smtClean="0">
                <a:solidFill>
                  <a:schemeClr val="tx1"/>
                </a:solidFill>
                <a:latin typeface="+mn-lt"/>
                <a:ea typeface="ＭＳ Ｐゴシック" charset="0"/>
                <a:cs typeface="ＭＳ Ｐゴシック" charset="0"/>
              </a:rPr>
              <a:t> is displayed for adding a contact. </a:t>
            </a:r>
          </a:p>
          <a:p>
            <a:pPr marL="228600" indent="-228600">
              <a:buAutoNum type="arabicPeriod"/>
            </a:pPr>
            <a:r>
              <a:rPr lang="en-US" sz="1200" b="0" i="0" u="none" strike="noStrike" kern="1200" baseline="0" dirty="0" err="1" smtClean="0">
                <a:solidFill>
                  <a:schemeClr val="tx1"/>
                </a:solidFill>
                <a:latin typeface="+mn-lt"/>
                <a:ea typeface="ＭＳ Ｐゴシック" charset="0"/>
                <a:cs typeface="ＭＳ Ｐゴシック" charset="0"/>
              </a:rPr>
              <a:t>ype</a:t>
            </a:r>
            <a:r>
              <a:rPr lang="en-US" sz="1200" b="0" i="0" u="none" strike="noStrike" kern="1200" baseline="0" dirty="0" smtClean="0">
                <a:solidFill>
                  <a:schemeClr val="tx1"/>
                </a:solidFill>
                <a:latin typeface="+mn-lt"/>
                <a:ea typeface="ＭＳ Ｐゴシック" charset="0"/>
                <a:cs typeface="ＭＳ Ｐゴシック" charset="0"/>
              </a:rPr>
              <a:t> the contact name, number, or the extension, and press </a:t>
            </a:r>
            <a:r>
              <a:rPr lang="en-US" sz="1200" b="1" i="0" u="none" strike="noStrike" kern="1200" baseline="0" dirty="0" smtClean="0">
                <a:solidFill>
                  <a:schemeClr val="tx1"/>
                </a:solidFill>
                <a:latin typeface="+mn-lt"/>
                <a:ea typeface="ＭＳ Ｐゴシック" charset="0"/>
                <a:cs typeface="ＭＳ Ｐゴシック" charset="0"/>
              </a:rPr>
              <a:t>Enter</a:t>
            </a:r>
            <a:r>
              <a:rPr lang="en-US" sz="1200" b="0" i="0" u="none" strike="noStrike" kern="1200" baseline="0" dirty="0" smtClean="0">
                <a:solidFill>
                  <a:schemeClr val="tx1"/>
                </a:solidFill>
                <a:latin typeface="+mn-lt"/>
                <a:ea typeface="ＭＳ Ｐゴシック" charset="0"/>
                <a:cs typeface="ＭＳ Ｐゴシック" charset="0"/>
              </a:rPr>
              <a:t>. The contact is added to the call. </a:t>
            </a:r>
            <a:endParaRPr lang="en-US" sz="1200" b="0" i="0" u="none" strike="noStrike" kern="1200" baseline="0" dirty="0" smtClean="0">
              <a:solidFill>
                <a:schemeClr val="tx1"/>
              </a:solidFill>
              <a:latin typeface="+mn-lt"/>
              <a:ea typeface="ＭＳ Ｐゴシック" charset="0"/>
            </a:endParaRP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04CEA-B884-9A4E-9A2D-855FE9D890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093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04CEA-B884-9A4E-9A2D-855FE9D890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406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aseline="0" dirty="0" smtClean="0"/>
              <a:t>The compatible operating systems to work with the Connect Telephony for Microsoft include Windows 7, Windows 8, and Windows 10. At this time, LYNC for MAC is not compatible with our plug-in elements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04CEA-B884-9A4E-9A2D-855FE9D890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96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considering the compatibility for the Microsoft LYNC product there are two considerations.</a:t>
            </a:r>
            <a:r>
              <a:rPr lang="en-US" baseline="0" dirty="0" smtClean="0"/>
              <a:t> First we must consider the Compatible Client for the LYNC product. Currently SKYPE for Business and the LYNC 2013 client will integrate with the Connect Telephony for Microsoft. </a:t>
            </a:r>
          </a:p>
          <a:p>
            <a:endParaRPr lang="en-US" baseline="0" dirty="0" smtClean="0"/>
          </a:p>
          <a:p>
            <a:r>
              <a:rPr lang="en-US" baseline="0" dirty="0" smtClean="0"/>
              <a:t>Secondly we must consider the compatibility with the LYNC servers. LYNC Online, Office 365 and LYNC 2013.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04CEA-B884-9A4E-9A2D-855FE9D890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85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04CEA-B884-9A4E-9A2D-855FE9D890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260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Signing into Connect Telephony for Microsoft plug-in</a:t>
            </a:r>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Before you start using the Connect Telephony for Microsoft plug-in, you must sign in using your </a:t>
            </a:r>
            <a:r>
              <a:rPr lang="en-US" sz="1200" b="0" i="0" u="none" strike="noStrike" kern="1200" baseline="0" dirty="0" err="1" smtClean="0">
                <a:solidFill>
                  <a:schemeClr val="tx1"/>
                </a:solidFill>
                <a:latin typeface="+mn-lt"/>
                <a:ea typeface="ＭＳ Ｐゴシック" charset="0"/>
                <a:cs typeface="ＭＳ Ｐゴシック" charset="0"/>
              </a:rPr>
              <a:t>ShoreTel</a:t>
            </a:r>
            <a:r>
              <a:rPr lang="en-US" sz="1200" b="0" i="0" u="none" strike="noStrike" kern="1200" baseline="0" dirty="0" smtClean="0">
                <a:solidFill>
                  <a:schemeClr val="tx1"/>
                </a:solidFill>
                <a:latin typeface="+mn-lt"/>
                <a:ea typeface="ＭＳ Ｐゴシック" charset="0"/>
                <a:cs typeface="ＭＳ Ｐゴシック" charset="0"/>
              </a:rPr>
              <a:t> Connect client credentials. </a:t>
            </a:r>
          </a:p>
          <a:p>
            <a:r>
              <a:rPr lang="en-US" sz="1200" b="0" i="0" u="none" strike="noStrike" kern="1200" baseline="0" dirty="0" smtClean="0">
                <a:solidFill>
                  <a:schemeClr val="tx1"/>
                </a:solidFill>
                <a:latin typeface="+mn-lt"/>
                <a:ea typeface="ＭＳ Ｐゴシック" charset="0"/>
                <a:cs typeface="ＭＳ Ｐゴシック" charset="0"/>
              </a:rPr>
              <a:t>To log out, click </a:t>
            </a:r>
            <a:r>
              <a:rPr lang="en-US" sz="1200" b="1" i="0" u="none" strike="noStrike" kern="1200" baseline="0" dirty="0" smtClean="0">
                <a:solidFill>
                  <a:schemeClr val="tx1"/>
                </a:solidFill>
                <a:latin typeface="+mn-lt"/>
                <a:ea typeface="ＭＳ Ｐゴシック" charset="0"/>
                <a:cs typeface="ＭＳ Ｐゴシック" charset="0"/>
              </a:rPr>
              <a:t>Log Out </a:t>
            </a:r>
            <a:r>
              <a:rPr lang="en-US" sz="1200" b="0" i="0" u="none" strike="noStrike" kern="1200" baseline="0" dirty="0" smtClean="0">
                <a:solidFill>
                  <a:schemeClr val="tx1"/>
                </a:solidFill>
                <a:latin typeface="+mn-lt"/>
                <a:ea typeface="ＭＳ Ｐゴシック" charset="0"/>
                <a:cs typeface="ＭＳ Ｐゴシック" charset="0"/>
              </a:rPr>
              <a:t>at the right side of the Connect Telephony for Microsoft plug-in pane.</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Signing in with </a:t>
            </a:r>
            <a:r>
              <a:rPr lang="en-US" sz="1200" b="1" i="0" u="none" strike="noStrike" kern="1200" baseline="0" dirty="0" err="1" smtClean="0">
                <a:solidFill>
                  <a:schemeClr val="tx1"/>
                </a:solidFill>
                <a:latin typeface="+mn-lt"/>
                <a:ea typeface="ＭＳ Ｐゴシック" charset="0"/>
                <a:cs typeface="ＭＳ Ｐゴシック" charset="0"/>
              </a:rPr>
              <a:t>ShoreTel</a:t>
            </a:r>
            <a:r>
              <a:rPr lang="en-US" sz="1200" b="1" i="0" u="none" strike="noStrike" kern="1200" baseline="0" dirty="0" smtClean="0">
                <a:solidFill>
                  <a:schemeClr val="tx1"/>
                </a:solidFill>
                <a:latin typeface="+mn-lt"/>
                <a:ea typeface="ＭＳ Ｐゴシック" charset="0"/>
                <a:cs typeface="ＭＳ Ｐゴシック" charset="0"/>
              </a:rPr>
              <a:t> User Credentials </a:t>
            </a:r>
          </a:p>
          <a:p>
            <a:r>
              <a:rPr lang="en-US" sz="1200" b="1" i="0" u="none" strike="noStrike" kern="1200" baseline="0" dirty="0" smtClean="0">
                <a:solidFill>
                  <a:schemeClr val="tx1"/>
                </a:solidFill>
                <a:latin typeface="+mn-lt"/>
                <a:ea typeface="ＭＳ Ｐゴシック" charset="0"/>
                <a:cs typeface="ＭＳ Ｐゴシック" charset="0"/>
              </a:rPr>
              <a:t>1. </a:t>
            </a:r>
            <a:r>
              <a:rPr lang="en-US" sz="1200" b="0" i="0" u="none" strike="noStrike" kern="1200" baseline="0" dirty="0" smtClean="0">
                <a:solidFill>
                  <a:schemeClr val="tx1"/>
                </a:solidFill>
                <a:latin typeface="+mn-lt"/>
                <a:ea typeface="ＭＳ Ｐゴシック" charset="0"/>
                <a:cs typeface="ＭＳ Ｐゴシック" charset="0"/>
              </a:rPr>
              <a:t>On the Connect Telephony for Microsoft plug-in pane, click </a:t>
            </a:r>
            <a:r>
              <a:rPr lang="en-US" sz="1200" b="1" i="0" u="none" strike="noStrike" kern="1200" baseline="0" dirty="0" smtClean="0">
                <a:solidFill>
                  <a:schemeClr val="tx1"/>
                </a:solidFill>
                <a:latin typeface="+mn-lt"/>
                <a:ea typeface="ＭＳ Ｐゴシック" charset="0"/>
                <a:cs typeface="ＭＳ Ｐゴシック" charset="0"/>
              </a:rPr>
              <a:t>LOG IN </a:t>
            </a:r>
            <a:r>
              <a:rPr lang="en-US" sz="1200" b="0" i="0" u="none" strike="noStrike" kern="1200" baseline="0" dirty="0" smtClean="0">
                <a:solidFill>
                  <a:schemeClr val="tx1"/>
                </a:solidFill>
                <a:latin typeface="+mn-lt"/>
                <a:ea typeface="ＭＳ Ｐゴシック" charset="0"/>
                <a:cs typeface="ＭＳ Ｐゴシック" charset="0"/>
              </a:rPr>
              <a:t>icon. The </a:t>
            </a:r>
            <a:r>
              <a:rPr lang="en-US" sz="1200" b="0" i="0" u="none" strike="noStrike" kern="1200" baseline="0" dirty="0" err="1" smtClean="0">
                <a:solidFill>
                  <a:schemeClr val="tx1"/>
                </a:solidFill>
                <a:latin typeface="+mn-lt"/>
                <a:ea typeface="ＭＳ Ｐゴシック" charset="0"/>
                <a:cs typeface="ＭＳ Ｐゴシック" charset="0"/>
              </a:rPr>
              <a:t>ShoreTel</a:t>
            </a:r>
            <a:r>
              <a:rPr lang="en-US" sz="1200" b="0" i="0" u="none" strike="noStrike" kern="1200" baseline="0" dirty="0" smtClean="0">
                <a:solidFill>
                  <a:schemeClr val="tx1"/>
                </a:solidFill>
                <a:latin typeface="+mn-lt"/>
                <a:ea typeface="ＭＳ Ｐゴシック" charset="0"/>
                <a:cs typeface="ＭＳ Ｐゴシック" charset="0"/>
              </a:rPr>
              <a:t> Connect client login screen is displayed.</a:t>
            </a:r>
          </a:p>
          <a:p>
            <a:r>
              <a:rPr lang="en-US" sz="1200" b="1" i="0" u="none" strike="noStrike" kern="1200" baseline="0" dirty="0" smtClean="0">
                <a:solidFill>
                  <a:schemeClr val="tx1"/>
                </a:solidFill>
                <a:latin typeface="+mn-lt"/>
                <a:ea typeface="ＭＳ Ｐゴシック" charset="0"/>
                <a:cs typeface="ＭＳ Ｐゴシック" charset="0"/>
              </a:rPr>
              <a:t>2. </a:t>
            </a:r>
            <a:r>
              <a:rPr lang="en-US" sz="1200" b="0" i="0" u="none" strike="noStrike" kern="1200" baseline="0" dirty="0" smtClean="0">
                <a:solidFill>
                  <a:schemeClr val="tx1"/>
                </a:solidFill>
                <a:latin typeface="+mn-lt"/>
                <a:ea typeface="ＭＳ Ｐゴシック" charset="0"/>
                <a:cs typeface="ＭＳ Ｐゴシック" charset="0"/>
              </a:rPr>
              <a:t>Enter your user credentials. </a:t>
            </a:r>
          </a:p>
          <a:p>
            <a:r>
              <a:rPr lang="en-US" sz="1200" b="1" i="0" u="none" strike="noStrike" kern="1200" baseline="0" dirty="0" smtClean="0">
                <a:solidFill>
                  <a:schemeClr val="tx1"/>
                </a:solidFill>
                <a:latin typeface="+mn-lt"/>
                <a:ea typeface="ＭＳ Ｐゴシック" charset="0"/>
                <a:cs typeface="ＭＳ Ｐゴシック" charset="0"/>
              </a:rPr>
              <a:t>3. </a:t>
            </a:r>
            <a:r>
              <a:rPr lang="en-US" sz="1200" b="0" i="0" u="none" strike="noStrike" kern="1200" baseline="0" dirty="0" smtClean="0">
                <a:solidFill>
                  <a:schemeClr val="tx1"/>
                </a:solidFill>
                <a:latin typeface="+mn-lt"/>
                <a:ea typeface="ＭＳ Ｐゴシック" charset="0"/>
                <a:cs typeface="ＭＳ Ｐゴシック" charset="0"/>
              </a:rPr>
              <a:t>Click </a:t>
            </a:r>
            <a:r>
              <a:rPr lang="en-US" sz="1200" b="1" i="0" u="none" strike="noStrike" kern="1200" baseline="0" dirty="0" smtClean="0">
                <a:solidFill>
                  <a:schemeClr val="tx1"/>
                </a:solidFill>
                <a:latin typeface="+mn-lt"/>
                <a:ea typeface="ＭＳ Ｐゴシック" charset="0"/>
                <a:cs typeface="ＭＳ Ｐゴシック" charset="0"/>
              </a:rPr>
              <a:t>+Show Advanced</a:t>
            </a:r>
            <a:r>
              <a:rPr lang="en-US" sz="1200" b="0" i="0" u="none" strike="noStrike" kern="1200" baseline="0" dirty="0" smtClean="0">
                <a:solidFill>
                  <a:schemeClr val="tx1"/>
                </a:solidFill>
                <a:latin typeface="+mn-lt"/>
                <a:ea typeface="ＭＳ Ｐゴシック" charset="0"/>
                <a:cs typeface="ＭＳ Ｐゴシック" charset="0"/>
              </a:rPr>
              <a:t>, enter the fully qualified domain name (FQDN) in the </a:t>
            </a:r>
            <a:r>
              <a:rPr lang="en-US" sz="1200" b="1" i="0" u="none" strike="noStrike" kern="1200" baseline="0" dirty="0" smtClean="0">
                <a:solidFill>
                  <a:schemeClr val="tx1"/>
                </a:solidFill>
                <a:latin typeface="+mn-lt"/>
                <a:ea typeface="ＭＳ Ｐゴシック" charset="0"/>
                <a:cs typeface="ＭＳ Ｐゴシック" charset="0"/>
              </a:rPr>
              <a:t>Server </a:t>
            </a:r>
            <a:r>
              <a:rPr lang="en-US" sz="1200" b="0" i="0" u="none" strike="noStrike" kern="1200" baseline="0" dirty="0" smtClean="0">
                <a:solidFill>
                  <a:schemeClr val="tx1"/>
                </a:solidFill>
                <a:latin typeface="+mn-lt"/>
                <a:ea typeface="ＭＳ Ｐゴシック" charset="0"/>
                <a:cs typeface="ＭＳ Ｐゴシック" charset="0"/>
              </a:rPr>
              <a:t>field.</a:t>
            </a:r>
          </a:p>
          <a:p>
            <a:r>
              <a:rPr lang="en-US" sz="1200" b="1" i="0" u="none" strike="noStrike" kern="1200" baseline="0" dirty="0" smtClean="0">
                <a:solidFill>
                  <a:schemeClr val="tx1"/>
                </a:solidFill>
                <a:latin typeface="+mn-lt"/>
                <a:ea typeface="ＭＳ Ｐゴシック" charset="0"/>
                <a:cs typeface="ＭＳ Ｐゴシック" charset="0"/>
              </a:rPr>
              <a:t>4. </a:t>
            </a:r>
            <a:r>
              <a:rPr lang="en-US" sz="1200" b="0" i="0" u="none" strike="noStrike" kern="1200" baseline="0" dirty="0" smtClean="0">
                <a:solidFill>
                  <a:schemeClr val="tx1"/>
                </a:solidFill>
                <a:latin typeface="+mn-lt"/>
                <a:ea typeface="ＭＳ Ｐゴシック" charset="0"/>
                <a:cs typeface="ＭＳ Ｐゴシック" charset="0"/>
              </a:rPr>
              <a:t>Click </a:t>
            </a:r>
            <a:r>
              <a:rPr lang="en-US" sz="1200" b="1" i="0" u="none" strike="noStrike" kern="1200" baseline="0" dirty="0" smtClean="0">
                <a:solidFill>
                  <a:schemeClr val="tx1"/>
                </a:solidFill>
                <a:latin typeface="+mn-lt"/>
                <a:ea typeface="ＭＳ Ｐゴシック" charset="0"/>
                <a:cs typeface="ＭＳ Ｐゴシック" charset="0"/>
              </a:rPr>
              <a:t>Log In</a:t>
            </a:r>
            <a:r>
              <a:rPr lang="en-US" sz="1200" b="0" i="0" u="none" strike="noStrike" kern="1200" baseline="0" dirty="0" smtClean="0">
                <a:solidFill>
                  <a:schemeClr val="tx1"/>
                </a:solidFill>
                <a:latin typeface="+mn-lt"/>
                <a:ea typeface="ＭＳ Ｐゴシック" charset="0"/>
                <a:cs typeface="ＭＳ Ｐゴシック" charset="0"/>
              </a:rPr>
              <a:t>. </a:t>
            </a: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04CEA-B884-9A4E-9A2D-855FE9D890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9361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err="1" smtClean="0">
                <a:solidFill>
                  <a:schemeClr val="tx1"/>
                </a:solidFill>
                <a:latin typeface="+mn-lt"/>
                <a:ea typeface="ＭＳ Ｐゴシック" charset="0"/>
                <a:cs typeface="ＭＳ Ｐゴシック" charset="0"/>
              </a:rPr>
              <a:t>Deskphone</a:t>
            </a:r>
            <a:endParaRPr lang="en-US" sz="1200" b="0" i="0" u="none" strike="noStrike" kern="1200" baseline="0" dirty="0" smtClean="0">
              <a:solidFill>
                <a:schemeClr val="tx1"/>
              </a:solidFill>
              <a:latin typeface="+mn-lt"/>
              <a:ea typeface="ＭＳ Ｐゴシック" charset="0"/>
              <a:cs typeface="ＭＳ Ｐゴシック" charset="0"/>
            </a:endParaRPr>
          </a:p>
          <a:p>
            <a:pPr lvl="1"/>
            <a:r>
              <a:rPr lang="en-US" sz="1200" b="0" i="0" u="none" strike="noStrike" kern="1200" baseline="0" dirty="0" smtClean="0">
                <a:solidFill>
                  <a:schemeClr val="tx1"/>
                </a:solidFill>
                <a:latin typeface="+mn-lt"/>
                <a:ea typeface="ＭＳ Ｐゴシック" charset="0"/>
                <a:cs typeface="ＭＳ Ｐゴシック" charset="0"/>
              </a:rPr>
              <a:t>If you select the </a:t>
            </a:r>
            <a:r>
              <a:rPr lang="en-US" sz="1200" b="0" i="0" u="none" strike="noStrike" kern="1200" baseline="0" dirty="0" err="1" smtClean="0">
                <a:solidFill>
                  <a:schemeClr val="tx1"/>
                </a:solidFill>
                <a:latin typeface="+mn-lt"/>
                <a:ea typeface="ＭＳ Ｐゴシック" charset="0"/>
                <a:cs typeface="ＭＳ Ｐゴシック" charset="0"/>
              </a:rPr>
              <a:t>deskphone</a:t>
            </a:r>
            <a:r>
              <a:rPr lang="en-US" sz="1200" b="0" i="0" u="none" strike="noStrike" kern="1200" baseline="0" dirty="0" smtClean="0">
                <a:solidFill>
                  <a:schemeClr val="tx1"/>
                </a:solidFill>
                <a:latin typeface="+mn-lt"/>
                <a:ea typeface="ＭＳ Ｐゴシック" charset="0"/>
                <a:cs typeface="ＭＳ Ｐゴシック" charset="0"/>
              </a:rPr>
              <a:t>, you can manage all calls and voicemails using </a:t>
            </a:r>
            <a:r>
              <a:rPr lang="en-US" sz="1200" b="0" i="0" u="none" strike="noStrike" kern="1200" baseline="0" dirty="0" err="1" smtClean="0">
                <a:solidFill>
                  <a:schemeClr val="tx1"/>
                </a:solidFill>
                <a:latin typeface="+mn-lt"/>
                <a:ea typeface="ＭＳ Ｐゴシック" charset="0"/>
                <a:cs typeface="ＭＳ Ｐゴシック" charset="0"/>
              </a:rPr>
              <a:t>ShoreTel</a:t>
            </a:r>
            <a:r>
              <a:rPr lang="en-US" sz="1200" b="0" i="0" u="none" strike="noStrike" kern="1200" baseline="0" dirty="0" smtClean="0">
                <a:solidFill>
                  <a:schemeClr val="tx1"/>
                </a:solidFill>
                <a:latin typeface="+mn-lt"/>
                <a:ea typeface="ＭＳ Ｐゴシック" charset="0"/>
                <a:cs typeface="ＭＳ Ｐゴシック" charset="0"/>
              </a:rPr>
              <a:t> Connect client Lync plug-in as you manage calls with the </a:t>
            </a:r>
            <a:r>
              <a:rPr lang="en-US" sz="1200" b="0" i="0" u="none" strike="noStrike" kern="1200" baseline="0" dirty="0" err="1" smtClean="0">
                <a:solidFill>
                  <a:schemeClr val="tx1"/>
                </a:solidFill>
                <a:latin typeface="+mn-lt"/>
                <a:ea typeface="ＭＳ Ｐゴシック" charset="0"/>
                <a:cs typeface="ＭＳ Ｐゴシック" charset="0"/>
              </a:rPr>
              <a:t>deskphone.</a:t>
            </a:r>
            <a:r>
              <a:rPr lang="en-US" sz="1100" b="0" i="0" u="none" strike="noStrike" kern="1200" baseline="0" dirty="0" err="1" smtClean="0">
                <a:solidFill>
                  <a:schemeClr val="tx1"/>
                </a:solidFill>
                <a:latin typeface="+mn-lt"/>
                <a:ea typeface="ＭＳ Ｐゴシック" charset="0"/>
                <a:cs typeface="ＭＳ Ｐゴシック" charset="0"/>
              </a:rPr>
              <a:t>User</a:t>
            </a:r>
            <a:r>
              <a:rPr lang="en-US" sz="1100" b="0" i="0" u="none" strike="noStrike" kern="1200" baseline="0" dirty="0" smtClean="0">
                <a:solidFill>
                  <a:schemeClr val="tx1"/>
                </a:solidFill>
                <a:latin typeface="+mn-lt"/>
                <a:ea typeface="ＭＳ Ｐゴシック" charset="0"/>
                <a:cs typeface="ＭＳ Ｐゴシック" charset="0"/>
              </a:rPr>
              <a:t> Guide </a:t>
            </a:r>
            <a:r>
              <a:rPr lang="en-US" sz="1100" b="0" i="0" u="none" strike="noStrike" kern="1200" baseline="0" dirty="0" err="1" smtClean="0">
                <a:solidFill>
                  <a:schemeClr val="tx1"/>
                </a:solidFill>
                <a:latin typeface="+mn-lt"/>
                <a:ea typeface="ＭＳ Ｐゴシック" charset="0"/>
                <a:cs typeface="ＭＳ Ｐゴシック" charset="0"/>
              </a:rPr>
              <a:t>ShoreTel</a:t>
            </a:r>
            <a:r>
              <a:rPr lang="en-US" sz="1100" b="0" i="0" u="none" strike="noStrike" kern="1200" baseline="0" dirty="0" smtClean="0">
                <a:solidFill>
                  <a:schemeClr val="tx1"/>
                </a:solidFill>
                <a:latin typeface="+mn-lt"/>
                <a:ea typeface="ＭＳ Ｐゴシック" charset="0"/>
                <a:cs typeface="ＭＳ Ｐゴシック" charset="0"/>
              </a:rPr>
              <a:t> Connect Client Lync Plug-in</a:t>
            </a:r>
          </a:p>
          <a:p>
            <a:pPr lvl="1"/>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Softphone</a:t>
            </a:r>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If you assign your extension to the softphone, all calls are routed to </a:t>
            </a:r>
            <a:r>
              <a:rPr lang="en-US" sz="1200" b="0" i="0" u="none" strike="noStrike" kern="1200" baseline="0" dirty="0" err="1" smtClean="0">
                <a:solidFill>
                  <a:schemeClr val="tx1"/>
                </a:solidFill>
                <a:latin typeface="+mn-lt"/>
                <a:ea typeface="ＭＳ Ｐゴシック" charset="0"/>
                <a:cs typeface="ＭＳ Ｐゴシック" charset="0"/>
              </a:rPr>
              <a:t>ShoreTel</a:t>
            </a:r>
            <a:r>
              <a:rPr lang="en-US" sz="1200" b="0" i="0" u="none" strike="noStrike" kern="1200" baseline="0" dirty="0" smtClean="0">
                <a:solidFill>
                  <a:schemeClr val="tx1"/>
                </a:solidFill>
                <a:latin typeface="+mn-lt"/>
                <a:ea typeface="ＭＳ Ｐゴシック" charset="0"/>
                <a:cs typeface="ＭＳ Ｐゴシック" charset="0"/>
              </a:rPr>
              <a:t> Connect client Lync plug-in. The </a:t>
            </a:r>
            <a:r>
              <a:rPr lang="en-US" sz="1200" b="0" i="0" u="none" strike="noStrike" kern="1200" baseline="0" dirty="0" err="1" smtClean="0">
                <a:solidFill>
                  <a:schemeClr val="tx1"/>
                </a:solidFill>
                <a:latin typeface="+mn-lt"/>
                <a:ea typeface="ＭＳ Ｐゴシック" charset="0"/>
                <a:cs typeface="ＭＳ Ｐゴシック" charset="0"/>
              </a:rPr>
              <a:t>deskphone</a:t>
            </a:r>
            <a:r>
              <a:rPr lang="en-US" sz="1200" b="0" i="0" u="none" strike="noStrike" kern="1200" baseline="0" dirty="0" smtClean="0">
                <a:solidFill>
                  <a:schemeClr val="tx1"/>
                </a:solidFill>
                <a:latin typeface="+mn-lt"/>
                <a:ea typeface="ＭＳ Ｐゴシック" charset="0"/>
                <a:cs typeface="ＭＳ Ｐゴシック" charset="0"/>
              </a:rPr>
              <a:t> functionality is suppressed till you assign your </a:t>
            </a:r>
            <a:r>
              <a:rPr lang="en-US" sz="1200" b="0" i="0" u="none" strike="noStrike" kern="1200" baseline="0" dirty="0" err="1" smtClean="0">
                <a:solidFill>
                  <a:schemeClr val="tx1"/>
                </a:solidFill>
                <a:latin typeface="+mn-lt"/>
                <a:ea typeface="ＭＳ Ｐゴシック" charset="0"/>
                <a:cs typeface="ＭＳ Ｐゴシック" charset="0"/>
              </a:rPr>
              <a:t>deskphone</a:t>
            </a:r>
            <a:r>
              <a:rPr lang="en-US" sz="1200" b="0" i="0" u="none" strike="noStrike" kern="1200" baseline="0" dirty="0" smtClean="0">
                <a:solidFill>
                  <a:schemeClr val="tx1"/>
                </a:solidFill>
                <a:latin typeface="+mn-lt"/>
                <a:ea typeface="ＭＳ Ｐゴシック" charset="0"/>
                <a:cs typeface="ＭＳ Ｐゴシック" charset="0"/>
              </a:rPr>
              <a:t> again in the settings screen. Softphone permissions will require </a:t>
            </a: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04CEA-B884-9A4E-9A2D-855FE9D890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5297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Placing a Call from the </a:t>
            </a:r>
            <a:r>
              <a:rPr lang="en-US" sz="1200" b="1" i="0" u="none" strike="noStrike" kern="1200" baseline="0" dirty="0" err="1" smtClean="0">
                <a:solidFill>
                  <a:schemeClr val="tx1"/>
                </a:solidFill>
                <a:latin typeface="+mn-lt"/>
                <a:ea typeface="ＭＳ Ｐゴシック" charset="0"/>
                <a:cs typeface="ＭＳ Ｐゴシック" charset="0"/>
              </a:rPr>
              <a:t>Dialpad</a:t>
            </a:r>
            <a:endParaRPr lang="en-US" sz="1200" b="0" i="0" u="none" strike="noStrike" kern="1200" baseline="0" dirty="0" smtClean="0">
              <a:solidFill>
                <a:schemeClr val="tx1"/>
              </a:solidFill>
              <a:latin typeface="+mn-lt"/>
              <a:ea typeface="ＭＳ Ｐゴシック" charset="0"/>
              <a:cs typeface="ＭＳ Ｐゴシック" charset="0"/>
            </a:endParaRPr>
          </a:p>
          <a:p>
            <a:pPr lvl="1"/>
            <a:r>
              <a:rPr lang="en-US" sz="1200" b="0" i="0" u="none" strike="noStrike" kern="1200" baseline="0" dirty="0" smtClean="0">
                <a:solidFill>
                  <a:schemeClr val="tx1"/>
                </a:solidFill>
                <a:latin typeface="+mn-lt"/>
                <a:ea typeface="ＭＳ Ｐゴシック" charset="0"/>
                <a:cs typeface="ＭＳ Ｐゴシック" charset="0"/>
              </a:rPr>
              <a:t>The </a:t>
            </a:r>
            <a:r>
              <a:rPr lang="en-US" sz="1200" b="0" i="0" u="none" strike="noStrike" kern="1200" baseline="0" dirty="0" err="1" smtClean="0">
                <a:solidFill>
                  <a:schemeClr val="tx1"/>
                </a:solidFill>
                <a:latin typeface="+mn-lt"/>
                <a:ea typeface="ＭＳ Ｐゴシック" charset="0"/>
                <a:cs typeface="ＭＳ Ｐゴシック" charset="0"/>
              </a:rPr>
              <a:t>dialpad</a:t>
            </a:r>
            <a:r>
              <a:rPr lang="en-US" sz="1200" b="0" i="0" u="none" strike="noStrike" kern="1200" baseline="0" dirty="0" smtClean="0">
                <a:solidFill>
                  <a:schemeClr val="tx1"/>
                </a:solidFill>
                <a:latin typeface="+mn-lt"/>
                <a:ea typeface="ＭＳ Ｐゴシック" charset="0"/>
                <a:cs typeface="ＭＳ Ｐゴシック" charset="0"/>
              </a:rPr>
              <a:t> allows you to place calls to your internal and external contacts using the </a:t>
            </a:r>
            <a:r>
              <a:rPr lang="en-US" sz="1200" b="0" i="0" u="none" strike="noStrike" kern="1200" baseline="0" dirty="0" err="1" smtClean="0">
                <a:solidFill>
                  <a:schemeClr val="tx1"/>
                </a:solidFill>
                <a:latin typeface="+mn-lt"/>
                <a:ea typeface="ＭＳ Ｐゴシック" charset="0"/>
                <a:cs typeface="ＭＳ Ｐゴシック" charset="0"/>
              </a:rPr>
              <a:t>ShoreTel</a:t>
            </a:r>
            <a:r>
              <a:rPr lang="en-US" sz="1200" b="0" i="0" u="none" strike="noStrike" kern="1200" baseline="0" dirty="0" smtClean="0">
                <a:solidFill>
                  <a:schemeClr val="tx1"/>
                </a:solidFill>
                <a:latin typeface="+mn-lt"/>
                <a:ea typeface="ＭＳ Ｐゴシック" charset="0"/>
                <a:cs typeface="ＭＳ Ｐゴシック" charset="0"/>
              </a:rPr>
              <a:t> Connect client Lync plug-in. </a:t>
            </a:r>
          </a:p>
          <a:p>
            <a:pPr lvl="1"/>
            <a:endParaRPr lang="en-US" sz="1200" b="0" i="0" u="none" strike="noStrike" kern="1200" baseline="0" dirty="0" smtClean="0">
              <a:solidFill>
                <a:schemeClr val="tx1"/>
              </a:solidFill>
              <a:latin typeface="+mn-lt"/>
              <a:ea typeface="ＭＳ Ｐゴシック" charset="0"/>
              <a:cs typeface="ＭＳ Ｐゴシック" charset="0"/>
            </a:endParaRPr>
          </a:p>
          <a:p>
            <a:endParaRPr lang="en-US" sz="1200" b="0" i="0" u="none" strike="noStrike" kern="1200" baseline="0" dirty="0" smtClean="0">
              <a:solidFill>
                <a:schemeClr val="tx1"/>
              </a:solidFill>
              <a:latin typeface="+mn-lt"/>
              <a:ea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Placing a Call from History</a:t>
            </a:r>
            <a:endParaRPr lang="en-US" sz="1200" b="0" i="0" u="none" strike="noStrike" kern="1200" baseline="0" dirty="0" smtClean="0">
              <a:solidFill>
                <a:schemeClr val="tx1"/>
              </a:solidFill>
              <a:latin typeface="+mn-lt"/>
              <a:ea typeface="ＭＳ Ｐゴシック" charset="0"/>
              <a:cs typeface="ＭＳ Ｐゴシック" charset="0"/>
            </a:endParaRPr>
          </a:p>
          <a:p>
            <a:pPr lvl="1"/>
            <a:r>
              <a:rPr lang="en-US" sz="1200" b="0" i="0" u="none" strike="noStrike" kern="1200" baseline="0" dirty="0" smtClean="0">
                <a:solidFill>
                  <a:schemeClr val="tx1"/>
                </a:solidFill>
                <a:latin typeface="+mn-lt"/>
                <a:ea typeface="ＭＳ Ｐゴシック" charset="0"/>
                <a:cs typeface="ＭＳ Ｐゴシック" charset="0"/>
              </a:rPr>
              <a:t>History will show the calls recently placed or received.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04CEA-B884-9A4E-9A2D-855FE9D890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601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ＭＳ Ｐゴシック" charset="0"/>
                <a:cs typeface="ＭＳ Ｐゴシック" charset="0"/>
              </a:rPr>
              <a:t>Placing a Call from the Search Bar</a:t>
            </a:r>
            <a:endParaRPr lang="en-US" sz="1200" b="0" i="0" u="none" strike="noStrike" kern="1200" baseline="0" dirty="0" smtClean="0">
              <a:solidFill>
                <a:schemeClr val="tx1"/>
              </a:solidFill>
              <a:latin typeface="+mn-lt"/>
              <a:ea typeface="ＭＳ Ｐゴシック" charset="0"/>
              <a:cs typeface="ＭＳ Ｐゴシック" charset="0"/>
            </a:endParaRPr>
          </a:p>
          <a:p>
            <a:pPr lvl="1"/>
            <a:r>
              <a:rPr lang="en-US" sz="1200" b="0" i="0" u="none" strike="noStrike" kern="1200" baseline="0" dirty="0" smtClean="0">
                <a:solidFill>
                  <a:schemeClr val="tx1"/>
                </a:solidFill>
                <a:latin typeface="+mn-lt"/>
                <a:ea typeface="ＭＳ Ｐゴシック" charset="0"/>
                <a:cs typeface="ＭＳ Ｐゴシック" charset="0"/>
              </a:rPr>
              <a:t>The rectangular area below the </a:t>
            </a:r>
            <a:r>
              <a:rPr lang="en-US" sz="1200" b="0" i="0" u="none" strike="noStrike" kern="1200" baseline="0" dirty="0" err="1" smtClean="0">
                <a:solidFill>
                  <a:schemeClr val="tx1"/>
                </a:solidFill>
                <a:latin typeface="+mn-lt"/>
                <a:ea typeface="ＭＳ Ｐゴシック" charset="0"/>
                <a:cs typeface="ＭＳ Ｐゴシック" charset="0"/>
              </a:rPr>
              <a:t>dialpad</a:t>
            </a:r>
            <a:r>
              <a:rPr lang="en-US" sz="1200" b="0" i="0" u="none" strike="noStrike" kern="1200" baseline="0" dirty="0" smtClean="0">
                <a:solidFill>
                  <a:schemeClr val="tx1"/>
                </a:solidFill>
                <a:latin typeface="+mn-lt"/>
                <a:ea typeface="ＭＳ Ｐゴシック" charset="0"/>
                <a:cs typeface="ＭＳ Ｐゴシック" charset="0"/>
              </a:rPr>
              <a:t> icon is the search bar. You can use this area to enter the first name or last name, extension, or phone number.</a:t>
            </a:r>
          </a:p>
          <a:p>
            <a:pPr lvl="1"/>
            <a:r>
              <a:rPr lang="en-US" sz="1200" b="0" i="0" u="none" strike="noStrike" kern="1200" baseline="0" dirty="0" smtClean="0">
                <a:solidFill>
                  <a:schemeClr val="tx1"/>
                </a:solidFill>
                <a:latin typeface="+mn-lt"/>
                <a:ea typeface="ＭＳ Ｐゴシック" charset="0"/>
                <a:cs typeface="ＭＳ Ｐゴシック" charset="0"/>
              </a:rPr>
              <a:t>Type the contact details in the search bar, and press </a:t>
            </a:r>
            <a:r>
              <a:rPr lang="en-US" sz="1200" b="1" i="0" u="none" strike="noStrike" kern="1200" baseline="0" dirty="0" smtClean="0">
                <a:solidFill>
                  <a:schemeClr val="tx1"/>
                </a:solidFill>
                <a:latin typeface="+mn-lt"/>
                <a:ea typeface="ＭＳ Ｐゴシック" charset="0"/>
                <a:cs typeface="ＭＳ Ｐゴシック" charset="0"/>
              </a:rPr>
              <a:t>Enter</a:t>
            </a:r>
            <a:r>
              <a:rPr lang="en-US" sz="1200" b="0" i="0" u="none" strike="noStrike" kern="1200" baseline="0" dirty="0" smtClean="0">
                <a:solidFill>
                  <a:schemeClr val="tx1"/>
                </a:solidFill>
                <a:latin typeface="+mn-lt"/>
                <a:ea typeface="ＭＳ Ｐゴシック" charset="0"/>
                <a:cs typeface="ＭＳ Ｐゴシック" charset="0"/>
              </a:rPr>
              <a:t>. </a:t>
            </a:r>
          </a:p>
          <a:p>
            <a:pPr marL="685800" lvl="1"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Click the </a:t>
            </a:r>
            <a:r>
              <a:rPr lang="en-US" sz="1200" b="1" i="0" u="none" strike="noStrike" kern="1200" baseline="0" dirty="0" err="1" smtClean="0">
                <a:solidFill>
                  <a:schemeClr val="tx1"/>
                </a:solidFill>
                <a:latin typeface="+mn-lt"/>
                <a:ea typeface="ＭＳ Ｐゴシック" charset="0"/>
                <a:cs typeface="ＭＳ Ｐゴシック" charset="0"/>
              </a:rPr>
              <a:t>Dialpad</a:t>
            </a:r>
            <a:r>
              <a:rPr lang="en-US" sz="1200" b="1" i="0" u="none" strike="noStrike" kern="1200" baseline="0" dirty="0" smtClean="0">
                <a:solidFill>
                  <a:schemeClr val="tx1"/>
                </a:solidFill>
                <a:latin typeface="+mn-lt"/>
                <a:ea typeface="ＭＳ Ｐゴシック" charset="0"/>
                <a:cs typeface="ＭＳ Ｐゴシック" charset="0"/>
              </a:rPr>
              <a:t> </a:t>
            </a:r>
            <a:r>
              <a:rPr lang="en-US" sz="1200" b="0" i="0" u="none" strike="noStrike" kern="1200" baseline="0" dirty="0" smtClean="0">
                <a:solidFill>
                  <a:schemeClr val="tx1"/>
                </a:solidFill>
                <a:latin typeface="+mn-lt"/>
                <a:ea typeface="ＭＳ Ｐゴシック" charset="0"/>
                <a:cs typeface="ＭＳ Ｐゴシック" charset="0"/>
              </a:rPr>
              <a:t>icon. The </a:t>
            </a:r>
            <a:r>
              <a:rPr lang="en-US" sz="1200" b="0" i="0" u="none" strike="noStrike" kern="1200" baseline="0" dirty="0" err="1" smtClean="0">
                <a:solidFill>
                  <a:schemeClr val="tx1"/>
                </a:solidFill>
                <a:latin typeface="+mn-lt"/>
                <a:ea typeface="ＭＳ Ｐゴシック" charset="0"/>
                <a:cs typeface="ＭＳ Ｐゴシック" charset="0"/>
              </a:rPr>
              <a:t>dialpad</a:t>
            </a:r>
            <a:r>
              <a:rPr lang="en-US" sz="1200" b="0" i="0" u="none" strike="noStrike" kern="1200" baseline="0" dirty="0" smtClean="0">
                <a:solidFill>
                  <a:schemeClr val="tx1"/>
                </a:solidFill>
                <a:latin typeface="+mn-lt"/>
                <a:ea typeface="ＭＳ Ｐゴシック" charset="0"/>
                <a:cs typeface="ＭＳ Ｐゴシック" charset="0"/>
              </a:rPr>
              <a:t> is displayed. </a:t>
            </a:r>
          </a:p>
          <a:p>
            <a:pPr marL="685800" lvl="1"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Dial the extension or the mobile number, and press </a:t>
            </a:r>
            <a:r>
              <a:rPr lang="en-US" sz="1200" b="1" i="0" u="none" strike="noStrike" kern="1200" baseline="0" dirty="0" smtClean="0">
                <a:solidFill>
                  <a:schemeClr val="tx1"/>
                </a:solidFill>
                <a:latin typeface="+mn-lt"/>
                <a:ea typeface="ＭＳ Ｐゴシック" charset="0"/>
                <a:cs typeface="ＭＳ Ｐゴシック" charset="0"/>
              </a:rPr>
              <a:t>Enter</a:t>
            </a:r>
            <a:r>
              <a:rPr lang="en-US" sz="1200" b="0" i="0" u="none" strike="noStrike" kern="1200" baseline="0" dirty="0" smtClean="0">
                <a:solidFill>
                  <a:schemeClr val="tx1"/>
                </a:solidFill>
                <a:latin typeface="+mn-lt"/>
                <a:ea typeface="ＭＳ Ｐゴシック" charset="0"/>
                <a:cs typeface="ＭＳ Ｐゴシック" charset="0"/>
              </a:rPr>
              <a:t>. The call is placed from the </a:t>
            </a:r>
            <a:r>
              <a:rPr lang="en-US" sz="1200" b="0" i="0" u="none" strike="noStrike" kern="1200" baseline="0" dirty="0" err="1" smtClean="0">
                <a:solidFill>
                  <a:schemeClr val="tx1"/>
                </a:solidFill>
                <a:latin typeface="+mn-lt"/>
                <a:ea typeface="ＭＳ Ｐゴシック" charset="0"/>
                <a:cs typeface="ＭＳ Ｐゴシック" charset="0"/>
              </a:rPr>
              <a:t>dialpad</a:t>
            </a:r>
            <a:r>
              <a:rPr lang="en-US" sz="1200" b="0" i="0" u="none" strike="noStrike" kern="1200" baseline="0" dirty="0" smtClean="0">
                <a:solidFill>
                  <a:schemeClr val="tx1"/>
                </a:solidFill>
                <a:latin typeface="+mn-lt"/>
                <a:ea typeface="ＭＳ Ｐゴシック" charset="0"/>
                <a:cs typeface="ＭＳ Ｐゴシック" charset="0"/>
              </a:rPr>
              <a:t>. </a:t>
            </a:r>
          </a:p>
          <a:p>
            <a:r>
              <a:rPr lang="en-US" sz="1200" b="0" i="0" u="none" strike="noStrike" kern="1200" baseline="0" dirty="0" smtClean="0">
                <a:solidFill>
                  <a:schemeClr val="tx1"/>
                </a:solidFill>
                <a:latin typeface="+mn-lt"/>
                <a:ea typeface="ＭＳ Ｐゴシック" charset="0"/>
                <a:cs typeface="ＭＳ Ｐゴシック" charset="0"/>
              </a:rPr>
              <a:t>The call is placed from the search bar. </a:t>
            </a:r>
          </a:p>
          <a:p>
            <a:pPr lvl="1"/>
            <a:r>
              <a:rPr lang="en-US" sz="1200" b="0" i="0" u="none" strike="noStrike" kern="1200" baseline="0" dirty="0" smtClean="0">
                <a:solidFill>
                  <a:schemeClr val="tx1"/>
                </a:solidFill>
                <a:latin typeface="+mn-lt"/>
                <a:ea typeface="ＭＳ Ｐゴシック" charset="0"/>
                <a:cs typeface="ＭＳ Ｐゴシック" charset="0"/>
              </a:rPr>
              <a:t>Type the contact details in the search bar, and press </a:t>
            </a:r>
            <a:r>
              <a:rPr lang="en-US" sz="1200" b="1" i="0" u="none" strike="noStrike" kern="1200" baseline="0" dirty="0" smtClean="0">
                <a:solidFill>
                  <a:schemeClr val="tx1"/>
                </a:solidFill>
                <a:latin typeface="+mn-lt"/>
                <a:ea typeface="ＭＳ Ｐゴシック" charset="0"/>
                <a:cs typeface="ＭＳ Ｐゴシック" charset="0"/>
              </a:rPr>
              <a:t>Enter</a:t>
            </a:r>
            <a:r>
              <a:rPr lang="en-US" sz="1200" b="0" i="0" u="none" strike="noStrike" kern="1200" baseline="0" dirty="0" smtClean="0">
                <a:solidFill>
                  <a:schemeClr val="tx1"/>
                </a:solidFill>
                <a:latin typeface="+mn-lt"/>
                <a:ea typeface="ＭＳ Ｐゴシック" charset="0"/>
                <a:cs typeface="ＭＳ Ｐゴシック" charset="0"/>
              </a:rPr>
              <a:t>. </a:t>
            </a:r>
          </a:p>
          <a:p>
            <a:pPr lvl="1"/>
            <a:endParaRPr lang="en-US" sz="1200" b="0" i="0" u="none" strike="noStrike" kern="1200" baseline="0" dirty="0" smtClean="0">
              <a:solidFill>
                <a:schemeClr val="tx1"/>
              </a:solidFill>
              <a:latin typeface="+mn-lt"/>
              <a:ea typeface="ＭＳ Ｐゴシック" charset="0"/>
              <a:cs typeface="ＭＳ Ｐゴシック" charset="0"/>
            </a:endParaRP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Placing a Call from the Conversation Window </a:t>
            </a:r>
            <a:endParaRPr lang="en-US" sz="1200" b="0" i="0" u="none" strike="noStrike" kern="1200" baseline="0" dirty="0" smtClean="0">
              <a:solidFill>
                <a:schemeClr val="tx1"/>
              </a:solidFill>
              <a:latin typeface="+mn-lt"/>
              <a:ea typeface="ＭＳ Ｐゴシック" charset="0"/>
              <a:cs typeface="ＭＳ Ｐゴシック" charset="0"/>
            </a:endParaRPr>
          </a:p>
          <a:p>
            <a:pPr marL="228600" indent="-228600">
              <a:buAutoNum type="arabicPeriod"/>
            </a:pPr>
            <a:r>
              <a:rPr lang="en-US" sz="1200" b="0" i="0" u="none" strike="noStrike" kern="1200" baseline="0" dirty="0" smtClean="0">
                <a:solidFill>
                  <a:schemeClr val="tx1"/>
                </a:solidFill>
                <a:latin typeface="+mn-lt"/>
                <a:ea typeface="ＭＳ Ｐゴシック" charset="0"/>
                <a:cs typeface="ＭＳ Ｐゴシック" charset="0"/>
              </a:rPr>
              <a:t>Double-click the contact in the Lync contact list. Contact details screen is displayed. </a:t>
            </a:r>
          </a:p>
          <a:p>
            <a:pPr marL="0" indent="0">
              <a:buNone/>
            </a:pPr>
            <a:r>
              <a:rPr lang="en-US" sz="1200" b="1" i="0" u="none" strike="noStrike" kern="1200" baseline="0" dirty="0" smtClean="0">
                <a:solidFill>
                  <a:schemeClr val="tx1"/>
                </a:solidFill>
                <a:latin typeface="+mn-lt"/>
                <a:ea typeface="ＭＳ Ｐゴシック" charset="0"/>
                <a:cs typeface="ＭＳ Ｐゴシック" charset="0"/>
              </a:rPr>
              <a:t>2. </a:t>
            </a:r>
            <a:r>
              <a:rPr lang="en-US" sz="1200" b="0" i="0" u="none" strike="noStrike" kern="1200" baseline="0" dirty="0" smtClean="0">
                <a:solidFill>
                  <a:schemeClr val="tx1"/>
                </a:solidFill>
                <a:latin typeface="+mn-lt"/>
                <a:ea typeface="ＭＳ Ｐゴシック" charset="0"/>
                <a:cs typeface="ＭＳ Ｐゴシック" charset="0"/>
              </a:rPr>
              <a:t>Click the drop-down list next to the green call icon in the Connect Telephony for Microsoft pane. The contact numbers associated with the selected contact are displayed. </a:t>
            </a:r>
          </a:p>
          <a:p>
            <a:pPr marL="0" indent="0">
              <a:buNone/>
            </a:pPr>
            <a:r>
              <a:rPr lang="en-US" sz="1200" b="1" i="0" u="none" strike="noStrike" kern="1200" baseline="0" dirty="0" smtClean="0">
                <a:solidFill>
                  <a:schemeClr val="tx1"/>
                </a:solidFill>
                <a:latin typeface="+mn-lt"/>
                <a:ea typeface="ＭＳ Ｐゴシック" charset="0"/>
                <a:cs typeface="ＭＳ Ｐゴシック" charset="0"/>
              </a:rPr>
              <a:t>3. </a:t>
            </a:r>
            <a:r>
              <a:rPr lang="en-US" sz="1200" b="0" i="0" u="none" strike="noStrike" kern="1200" baseline="0" dirty="0" smtClean="0">
                <a:solidFill>
                  <a:schemeClr val="tx1"/>
                </a:solidFill>
                <a:latin typeface="+mn-lt"/>
                <a:ea typeface="ＭＳ Ｐゴシック" charset="0"/>
                <a:cs typeface="ＭＳ Ｐゴシック" charset="0"/>
              </a:rPr>
              <a:t>Click the number to place the call. </a:t>
            </a:r>
          </a:p>
          <a:p>
            <a:pPr marL="228600" indent="-228600">
              <a:buAutoNum type="arabicPeriod"/>
            </a:pPr>
            <a:endParaRPr lang="en-US" sz="1200" b="0" i="0" u="none" strike="noStrike" kern="1200" baseline="0" dirty="0" smtClean="0">
              <a:solidFill>
                <a:schemeClr val="tx1"/>
              </a:solidFill>
              <a:latin typeface="+mn-lt"/>
              <a:ea typeface="ＭＳ Ｐゴシック" charset="0"/>
              <a:cs typeface="ＭＳ Ｐゴシック" charset="0"/>
            </a:endParaRPr>
          </a:p>
          <a:p>
            <a:endParaRPr lang="en-US" sz="1200" b="0" i="0" u="none" strike="noStrike" kern="1200" baseline="0" dirty="0" smtClean="0">
              <a:solidFill>
                <a:schemeClr val="tx1"/>
              </a:solidFill>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04CEA-B884-9A4E-9A2D-855FE9D890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8456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ext Placeholder 2"/>
          <p:cNvSpPr>
            <a:spLocks noGrp="1"/>
          </p:cNvSpPr>
          <p:nvPr>
            <p:ph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
        <p:nvSpPr>
          <p:cNvPr id="9" name="Title 1"/>
          <p:cNvSpPr>
            <a:spLocks noGrp="1"/>
          </p:cNvSpPr>
          <p:nvPr>
            <p:ph type="title" hasCustomPrompt="1"/>
          </p:nvPr>
        </p:nvSpPr>
        <p:spPr>
          <a:xfrm>
            <a:off x="684920" y="329160"/>
            <a:ext cx="9347200" cy="864640"/>
          </a:xfrm>
        </p:spPr>
        <p:txBody>
          <a:bodyPr>
            <a:normAutofit/>
          </a:bodyPr>
          <a:lstStyle>
            <a:lvl1pPr>
              <a:defRPr sz="2400"/>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45375345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Orange">
    <p:spTree>
      <p:nvGrpSpPr>
        <p:cNvPr id="1" name=""/>
        <p:cNvGrpSpPr/>
        <p:nvPr/>
      </p:nvGrpSpPr>
      <p:grpSpPr>
        <a:xfrm>
          <a:off x="0" y="0"/>
          <a:ext cx="0" cy="0"/>
          <a:chOff x="0" y="0"/>
          <a:chExt cx="0" cy="0"/>
        </a:xfrm>
      </p:grpSpPr>
      <p:sp>
        <p:nvSpPr>
          <p:cNvPr id="15" name="Rectangle 14"/>
          <p:cNvSpPr/>
          <p:nvPr userDrawn="1"/>
        </p:nvSpPr>
        <p:spPr>
          <a:xfrm>
            <a:off x="505884" y="4472518"/>
            <a:ext cx="3166533" cy="698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p:cNvSpPr/>
          <p:nvPr userDrawn="1"/>
        </p:nvSpPr>
        <p:spPr>
          <a:xfrm>
            <a:off x="4510618" y="4472518"/>
            <a:ext cx="3166533" cy="698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16"/>
          <p:cNvSpPr/>
          <p:nvPr userDrawn="1"/>
        </p:nvSpPr>
        <p:spPr>
          <a:xfrm>
            <a:off x="8513234" y="4472518"/>
            <a:ext cx="3164417" cy="698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hasCustomPrompt="1"/>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507196" y="5032904"/>
            <a:ext cx="3161792" cy="1139296"/>
          </a:xfrm>
        </p:spPr>
        <p:txBody>
          <a:bodyPr>
            <a:noAutofit/>
          </a:bodyPr>
          <a:lstStyle>
            <a:lvl1pPr marL="0" indent="0">
              <a:buNone/>
              <a:defRPr sz="1600">
                <a:solidFill>
                  <a:schemeClr val="tx2"/>
                </a:solidFill>
              </a:defRPr>
            </a:lvl1pPr>
            <a:lvl2pPr marL="0" indent="0">
              <a:buNone/>
              <a:defRPr sz="1600">
                <a:solidFill>
                  <a:schemeClr val="tx2"/>
                </a:solidFill>
              </a:defRPr>
            </a:lvl2pPr>
            <a:lvl3pPr marL="0" indent="0">
              <a:buNone/>
              <a:defRPr sz="1867"/>
            </a:lvl3pPr>
            <a:lvl4pPr marL="0" indent="0">
              <a:buNone/>
              <a:defRPr sz="1867"/>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endParaRPr lang="en-US" dirty="0"/>
          </a:p>
        </p:txBody>
      </p:sp>
      <p:sp>
        <p:nvSpPr>
          <p:cNvPr id="4" name="Content Placeholder 3"/>
          <p:cNvSpPr>
            <a:spLocks noGrp="1"/>
          </p:cNvSpPr>
          <p:nvPr>
            <p:ph sz="half" idx="2"/>
          </p:nvPr>
        </p:nvSpPr>
        <p:spPr>
          <a:xfrm>
            <a:off x="4511040" y="5032904"/>
            <a:ext cx="3169920" cy="1139296"/>
          </a:xfrm>
        </p:spPr>
        <p:txBody>
          <a:bodyPr rtlCol="0">
            <a:noAutofit/>
          </a:bodyPr>
          <a:lstStyle>
            <a:lvl1pPr marL="0" indent="0">
              <a:buNone/>
              <a:defRPr lang="en-US" sz="1600" dirty="0" smtClean="0">
                <a:solidFill>
                  <a:schemeClr val="tx2"/>
                </a:solidFill>
              </a:defRPr>
            </a:lvl1pPr>
            <a:lvl2pPr marL="0" indent="0">
              <a:buNone/>
              <a:defRPr lang="en-US" sz="1600" dirty="0" smtClean="0">
                <a:solidFill>
                  <a:schemeClr val="tx2"/>
                </a:solidFill>
              </a:defRPr>
            </a:lvl2pPr>
            <a:lvl3pPr marL="0" indent="0">
              <a:buNone/>
              <a:defRPr lang="en-US" sz="1867" dirty="0" smtClean="0"/>
            </a:lvl3pPr>
            <a:lvl4pPr marL="0" indent="0">
              <a:buNone/>
              <a:defRPr lang="en-US" sz="1867" dirty="0" smtClean="0"/>
            </a:lvl4pPr>
            <a:lvl5pPr>
              <a:defRPr lang="en-US" sz="2133" dirty="0"/>
            </a:lvl5pPr>
          </a:lstStyle>
          <a:p>
            <a:pPr lvl="0"/>
            <a:r>
              <a:rPr lang="en-US" dirty="0" smtClean="0"/>
              <a:t>Click to edit Master text styles</a:t>
            </a:r>
          </a:p>
          <a:p>
            <a:pPr lvl="1"/>
            <a:r>
              <a:rPr lang="en-US" dirty="0" smtClean="0"/>
              <a:t>Second level</a:t>
            </a:r>
            <a:endParaRPr lang="en-US" dirty="0"/>
          </a:p>
        </p:txBody>
      </p:sp>
      <p:sp>
        <p:nvSpPr>
          <p:cNvPr id="9" name="Content Placeholder 3"/>
          <p:cNvSpPr>
            <a:spLocks noGrp="1"/>
          </p:cNvSpPr>
          <p:nvPr>
            <p:ph sz="half" idx="13"/>
          </p:nvPr>
        </p:nvSpPr>
        <p:spPr>
          <a:xfrm>
            <a:off x="8509551" y="5032904"/>
            <a:ext cx="3169920" cy="1139296"/>
          </a:xfrm>
        </p:spPr>
        <p:txBody>
          <a:bodyPr rtlCol="0">
            <a:noAutofit/>
          </a:bodyPr>
          <a:lstStyle>
            <a:lvl1pPr marL="0" indent="0">
              <a:buNone/>
              <a:defRPr lang="en-US" sz="1600" dirty="0" smtClean="0">
                <a:solidFill>
                  <a:schemeClr val="tx2"/>
                </a:solidFill>
              </a:defRPr>
            </a:lvl1pPr>
            <a:lvl2pPr marL="0" indent="0">
              <a:buNone/>
              <a:defRPr lang="en-US" sz="1600" dirty="0" smtClean="0">
                <a:solidFill>
                  <a:schemeClr val="tx2"/>
                </a:solidFill>
              </a:defRPr>
            </a:lvl2pPr>
            <a:lvl3pPr marL="380990" indent="-380990">
              <a:buNone/>
              <a:defRPr lang="en-US" sz="1867" dirty="0" smtClean="0"/>
            </a:lvl3pPr>
            <a:lvl4pPr marL="380990" indent="-380990">
              <a:buNone/>
              <a:defRPr lang="en-US" sz="1867" dirty="0" smtClean="0"/>
            </a:lvl4pPr>
            <a:lvl5pPr>
              <a:defRPr lang="en-US" sz="2133" dirty="0"/>
            </a:lvl5pPr>
          </a:lstStyle>
          <a:p>
            <a:pPr lvl="0"/>
            <a:r>
              <a:rPr lang="en-US" dirty="0" smtClean="0"/>
              <a:t>Click to edit Master text styles</a:t>
            </a:r>
          </a:p>
          <a:p>
            <a:pPr lvl="1"/>
            <a:r>
              <a:rPr lang="en-US" dirty="0" smtClean="0"/>
              <a:t>Second level</a:t>
            </a:r>
            <a:endParaRPr lang="en-US" dirty="0"/>
          </a:p>
        </p:txBody>
      </p:sp>
      <p:sp>
        <p:nvSpPr>
          <p:cNvPr id="11" name="Content Placeholder 2"/>
          <p:cNvSpPr>
            <a:spLocks noGrp="1"/>
          </p:cNvSpPr>
          <p:nvPr>
            <p:ph sz="half" idx="12"/>
          </p:nvPr>
        </p:nvSpPr>
        <p:spPr>
          <a:xfrm>
            <a:off x="507999" y="4516436"/>
            <a:ext cx="3165052" cy="533400"/>
          </a:xfrm>
        </p:spPr>
        <p:txBody>
          <a:bodyPr rIns="18288" anchor="b">
            <a:noAutofit/>
          </a:bodyPr>
          <a:lstStyle>
            <a:lvl1pPr marL="0" indent="0">
              <a:buNone/>
              <a:defRPr sz="1600" b="1">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a:t>
            </a:r>
          </a:p>
        </p:txBody>
      </p:sp>
      <p:sp>
        <p:nvSpPr>
          <p:cNvPr id="12" name="Content Placeholder 2"/>
          <p:cNvSpPr>
            <a:spLocks noGrp="1"/>
          </p:cNvSpPr>
          <p:nvPr>
            <p:ph sz="half" idx="15"/>
          </p:nvPr>
        </p:nvSpPr>
        <p:spPr>
          <a:xfrm>
            <a:off x="4511040" y="4516436"/>
            <a:ext cx="3169920" cy="533400"/>
          </a:xfrm>
        </p:spPr>
        <p:txBody>
          <a:bodyPr rIns="18288" anchor="b">
            <a:noAutofit/>
          </a:bodyPr>
          <a:lstStyle>
            <a:lvl1pPr marL="0" indent="0">
              <a:buNone/>
              <a:defRPr sz="1600" b="1">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a:t>
            </a:r>
          </a:p>
        </p:txBody>
      </p:sp>
      <p:sp>
        <p:nvSpPr>
          <p:cNvPr id="13" name="Content Placeholder 2"/>
          <p:cNvSpPr>
            <a:spLocks noGrp="1"/>
          </p:cNvSpPr>
          <p:nvPr>
            <p:ph sz="half" idx="16"/>
          </p:nvPr>
        </p:nvSpPr>
        <p:spPr>
          <a:xfrm>
            <a:off x="8509551" y="4516436"/>
            <a:ext cx="3169920" cy="533400"/>
          </a:xfrm>
        </p:spPr>
        <p:txBody>
          <a:bodyPr rIns="18288" anchor="b">
            <a:noAutofit/>
          </a:bodyPr>
          <a:lstStyle>
            <a:lvl1pPr marL="0" indent="0">
              <a:buNone/>
              <a:defRPr sz="1600" b="1">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a:t>
            </a:r>
          </a:p>
        </p:txBody>
      </p:sp>
    </p:spTree>
    <p:custDataLst>
      <p:tags r:id="rId1"/>
    </p:custDataLst>
    <p:extLst>
      <p:ext uri="{BB962C8B-B14F-4D97-AF65-F5344CB8AC3E}">
        <p14:creationId xmlns:p14="http://schemas.microsoft.com/office/powerpoint/2010/main" val="412152509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Grey">
    <p:spTree>
      <p:nvGrpSpPr>
        <p:cNvPr id="1" name=""/>
        <p:cNvGrpSpPr/>
        <p:nvPr/>
      </p:nvGrpSpPr>
      <p:grpSpPr>
        <a:xfrm>
          <a:off x="0" y="0"/>
          <a:ext cx="0" cy="0"/>
          <a:chOff x="0" y="0"/>
          <a:chExt cx="0" cy="0"/>
        </a:xfrm>
      </p:grpSpPr>
      <p:sp>
        <p:nvSpPr>
          <p:cNvPr id="15" name="Freeform 227"/>
          <p:cNvSpPr>
            <a:spLocks/>
          </p:cNvSpPr>
          <p:nvPr userDrawn="1"/>
        </p:nvSpPr>
        <p:spPr bwMode="auto">
          <a:xfrm>
            <a:off x="508104" y="1807634"/>
            <a:ext cx="3160184" cy="2478617"/>
          </a:xfrm>
          <a:custGeom>
            <a:avLst/>
            <a:gdLst>
              <a:gd name="T0" fmla="*/ 1027 w 1197"/>
              <a:gd name="T1" fmla="*/ 1066 h 1066"/>
              <a:gd name="T2" fmla="*/ 1112 w 1197"/>
              <a:gd name="T3" fmla="*/ 982 h 1066"/>
              <a:gd name="T4" fmla="*/ 1112 w 1197"/>
              <a:gd name="T5" fmla="*/ 84 h 1066"/>
              <a:gd name="T6" fmla="*/ 1197 w 1197"/>
              <a:gd name="T7" fmla="*/ 0 h 1066"/>
              <a:gd name="T8" fmla="*/ 170 w 1197"/>
              <a:gd name="T9" fmla="*/ 0 h 1066"/>
              <a:gd name="T10" fmla="*/ 85 w 1197"/>
              <a:gd name="T11" fmla="*/ 84 h 1066"/>
              <a:gd name="T12" fmla="*/ 84 w 1197"/>
              <a:gd name="T13" fmla="*/ 982 h 1066"/>
              <a:gd name="T14" fmla="*/ 0 w 1197"/>
              <a:gd name="T15" fmla="*/ 1066 h 1066"/>
              <a:gd name="T16" fmla="*/ 1027 w 1197"/>
              <a:gd name="T17"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1066">
                <a:moveTo>
                  <a:pt x="1027" y="1066"/>
                </a:moveTo>
                <a:cubicBezTo>
                  <a:pt x="1074" y="1066"/>
                  <a:pt x="1112" y="1028"/>
                  <a:pt x="1112" y="982"/>
                </a:cubicBezTo>
                <a:cubicBezTo>
                  <a:pt x="1112" y="84"/>
                  <a:pt x="1112" y="84"/>
                  <a:pt x="1112" y="84"/>
                </a:cubicBezTo>
                <a:cubicBezTo>
                  <a:pt x="1112" y="38"/>
                  <a:pt x="1150" y="0"/>
                  <a:pt x="1197" y="0"/>
                </a:cubicBezTo>
                <a:cubicBezTo>
                  <a:pt x="170" y="0"/>
                  <a:pt x="170" y="0"/>
                  <a:pt x="170" y="0"/>
                </a:cubicBezTo>
                <a:cubicBezTo>
                  <a:pt x="123" y="0"/>
                  <a:pt x="85" y="38"/>
                  <a:pt x="85" y="84"/>
                </a:cubicBezTo>
                <a:cubicBezTo>
                  <a:pt x="84" y="982"/>
                  <a:pt x="84" y="982"/>
                  <a:pt x="84" y="982"/>
                </a:cubicBezTo>
                <a:cubicBezTo>
                  <a:pt x="84" y="1028"/>
                  <a:pt x="46" y="1066"/>
                  <a:pt x="0" y="1066"/>
                </a:cubicBezTo>
                <a:lnTo>
                  <a:pt x="1027" y="1066"/>
                </a:lnTo>
                <a:close/>
              </a:path>
            </a:pathLst>
          </a:custGeom>
          <a:gradFill flip="none" rotWithShape="1">
            <a:gsLst>
              <a:gs pos="48000">
                <a:srgbClr val="FFFFFF"/>
              </a:gs>
              <a:gs pos="79000">
                <a:srgbClr val="F5F5F7"/>
              </a:gs>
            </a:gsLst>
            <a:path path="shape">
              <a:fillToRect l="50000" t="50000" r="50000" b="50000"/>
            </a:path>
            <a:tileRect/>
          </a:gradFill>
          <a:ln>
            <a:noFill/>
          </a:ln>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panose="020F0502020204030204" pitchFamily="34" charset="0"/>
              <a:ea typeface="MS PGothic" panose="020B0600070205080204" pitchFamily="34" charset="-128"/>
              <a:cs typeface="+mn-cs"/>
            </a:endParaRPr>
          </a:p>
        </p:txBody>
      </p:sp>
      <p:sp>
        <p:nvSpPr>
          <p:cNvPr id="16" name="Rectangle 13"/>
          <p:cNvSpPr>
            <a:spLocks noChangeArrowheads="1"/>
          </p:cNvSpPr>
          <p:nvPr userDrawn="1"/>
        </p:nvSpPr>
        <p:spPr bwMode="auto">
          <a:xfrm>
            <a:off x="504930" y="4472518"/>
            <a:ext cx="3166533" cy="69849"/>
          </a:xfrm>
          <a:prstGeom prst="rect">
            <a:avLst/>
          </a:prstGeom>
          <a:solidFill>
            <a:schemeClr val="tx1"/>
          </a:solidFill>
          <a:ln>
            <a:noFill/>
          </a:ln>
          <a:extLst/>
        </p:spPr>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606060"/>
              </a:solidFill>
              <a:effectLst/>
              <a:uLnTx/>
              <a:uFillTx/>
              <a:latin typeface="Calibri" charset="0"/>
              <a:ea typeface="ＭＳ Ｐゴシック" charset="0"/>
            </a:endParaRPr>
          </a:p>
        </p:txBody>
      </p:sp>
      <p:sp>
        <p:nvSpPr>
          <p:cNvPr id="17" name="Rectangle 14"/>
          <p:cNvSpPr>
            <a:spLocks noChangeArrowheads="1"/>
          </p:cNvSpPr>
          <p:nvPr userDrawn="1"/>
        </p:nvSpPr>
        <p:spPr bwMode="auto">
          <a:xfrm>
            <a:off x="4512522" y="4472518"/>
            <a:ext cx="3166533" cy="69849"/>
          </a:xfrm>
          <a:prstGeom prst="rect">
            <a:avLst/>
          </a:prstGeom>
          <a:solidFill>
            <a:schemeClr val="tx1"/>
          </a:solidFill>
          <a:ln>
            <a:noFill/>
          </a:ln>
          <a:extLst/>
        </p:spPr>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606060"/>
              </a:solidFill>
              <a:effectLst/>
              <a:uLnTx/>
              <a:uFillTx/>
              <a:latin typeface="Calibri" charset="0"/>
              <a:ea typeface="ＭＳ Ｐゴシック" charset="0"/>
            </a:endParaRPr>
          </a:p>
        </p:txBody>
      </p:sp>
      <p:sp>
        <p:nvSpPr>
          <p:cNvPr id="18" name="Rectangle 15"/>
          <p:cNvSpPr>
            <a:spLocks noChangeArrowheads="1"/>
          </p:cNvSpPr>
          <p:nvPr userDrawn="1"/>
        </p:nvSpPr>
        <p:spPr bwMode="auto">
          <a:xfrm>
            <a:off x="8509911" y="4472518"/>
            <a:ext cx="3166533" cy="69849"/>
          </a:xfrm>
          <a:prstGeom prst="rect">
            <a:avLst/>
          </a:prstGeom>
          <a:solidFill>
            <a:schemeClr val="tx1"/>
          </a:solidFill>
          <a:ln>
            <a:noFill/>
          </a:ln>
          <a:extLst/>
        </p:spPr>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606060"/>
              </a:solidFill>
              <a:effectLst/>
              <a:uLnTx/>
              <a:uFillTx/>
              <a:latin typeface="Calibri" charset="0"/>
              <a:ea typeface="ＭＳ Ｐゴシック" charset="0"/>
            </a:endParaRPr>
          </a:p>
        </p:txBody>
      </p:sp>
      <p:sp>
        <p:nvSpPr>
          <p:cNvPr id="20" name="Freeform 227"/>
          <p:cNvSpPr>
            <a:spLocks/>
          </p:cNvSpPr>
          <p:nvPr userDrawn="1"/>
        </p:nvSpPr>
        <p:spPr bwMode="auto">
          <a:xfrm>
            <a:off x="4515696" y="1807634"/>
            <a:ext cx="3160184" cy="2478617"/>
          </a:xfrm>
          <a:custGeom>
            <a:avLst/>
            <a:gdLst>
              <a:gd name="T0" fmla="*/ 1027 w 1197"/>
              <a:gd name="T1" fmla="*/ 1066 h 1066"/>
              <a:gd name="T2" fmla="*/ 1112 w 1197"/>
              <a:gd name="T3" fmla="*/ 982 h 1066"/>
              <a:gd name="T4" fmla="*/ 1112 w 1197"/>
              <a:gd name="T5" fmla="*/ 84 h 1066"/>
              <a:gd name="T6" fmla="*/ 1197 w 1197"/>
              <a:gd name="T7" fmla="*/ 0 h 1066"/>
              <a:gd name="T8" fmla="*/ 170 w 1197"/>
              <a:gd name="T9" fmla="*/ 0 h 1066"/>
              <a:gd name="T10" fmla="*/ 85 w 1197"/>
              <a:gd name="T11" fmla="*/ 84 h 1066"/>
              <a:gd name="T12" fmla="*/ 84 w 1197"/>
              <a:gd name="T13" fmla="*/ 982 h 1066"/>
              <a:gd name="T14" fmla="*/ 0 w 1197"/>
              <a:gd name="T15" fmla="*/ 1066 h 1066"/>
              <a:gd name="T16" fmla="*/ 1027 w 1197"/>
              <a:gd name="T17"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1066">
                <a:moveTo>
                  <a:pt x="1027" y="1066"/>
                </a:moveTo>
                <a:cubicBezTo>
                  <a:pt x="1074" y="1066"/>
                  <a:pt x="1112" y="1028"/>
                  <a:pt x="1112" y="982"/>
                </a:cubicBezTo>
                <a:cubicBezTo>
                  <a:pt x="1112" y="84"/>
                  <a:pt x="1112" y="84"/>
                  <a:pt x="1112" y="84"/>
                </a:cubicBezTo>
                <a:cubicBezTo>
                  <a:pt x="1112" y="38"/>
                  <a:pt x="1150" y="0"/>
                  <a:pt x="1197" y="0"/>
                </a:cubicBezTo>
                <a:cubicBezTo>
                  <a:pt x="170" y="0"/>
                  <a:pt x="170" y="0"/>
                  <a:pt x="170" y="0"/>
                </a:cubicBezTo>
                <a:cubicBezTo>
                  <a:pt x="123" y="0"/>
                  <a:pt x="85" y="38"/>
                  <a:pt x="85" y="84"/>
                </a:cubicBezTo>
                <a:cubicBezTo>
                  <a:pt x="84" y="982"/>
                  <a:pt x="84" y="982"/>
                  <a:pt x="84" y="982"/>
                </a:cubicBezTo>
                <a:cubicBezTo>
                  <a:pt x="84" y="1028"/>
                  <a:pt x="46" y="1066"/>
                  <a:pt x="0" y="1066"/>
                </a:cubicBezTo>
                <a:lnTo>
                  <a:pt x="1027" y="1066"/>
                </a:lnTo>
                <a:close/>
              </a:path>
            </a:pathLst>
          </a:custGeom>
          <a:gradFill flip="none" rotWithShape="1">
            <a:gsLst>
              <a:gs pos="48000">
                <a:srgbClr val="FFFFFF"/>
              </a:gs>
              <a:gs pos="79000">
                <a:srgbClr val="F5F5F7"/>
              </a:gs>
            </a:gsLst>
            <a:path path="shape">
              <a:fillToRect l="50000" t="50000" r="50000" b="50000"/>
            </a:path>
            <a:tileRect/>
          </a:gradFill>
          <a:ln>
            <a:noFill/>
          </a:ln>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panose="020F0502020204030204" pitchFamily="34" charset="0"/>
              <a:ea typeface="MS PGothic" panose="020B0600070205080204" pitchFamily="34" charset="-128"/>
              <a:cs typeface="+mn-cs"/>
            </a:endParaRPr>
          </a:p>
        </p:txBody>
      </p:sp>
      <p:sp>
        <p:nvSpPr>
          <p:cNvPr id="21" name="Freeform 227"/>
          <p:cNvSpPr>
            <a:spLocks/>
          </p:cNvSpPr>
          <p:nvPr userDrawn="1"/>
        </p:nvSpPr>
        <p:spPr bwMode="auto">
          <a:xfrm>
            <a:off x="8513085" y="1807634"/>
            <a:ext cx="3160184" cy="2478617"/>
          </a:xfrm>
          <a:custGeom>
            <a:avLst/>
            <a:gdLst>
              <a:gd name="T0" fmla="*/ 1027 w 1197"/>
              <a:gd name="T1" fmla="*/ 1066 h 1066"/>
              <a:gd name="T2" fmla="*/ 1112 w 1197"/>
              <a:gd name="T3" fmla="*/ 982 h 1066"/>
              <a:gd name="T4" fmla="*/ 1112 w 1197"/>
              <a:gd name="T5" fmla="*/ 84 h 1066"/>
              <a:gd name="T6" fmla="*/ 1197 w 1197"/>
              <a:gd name="T7" fmla="*/ 0 h 1066"/>
              <a:gd name="T8" fmla="*/ 170 w 1197"/>
              <a:gd name="T9" fmla="*/ 0 h 1066"/>
              <a:gd name="T10" fmla="*/ 85 w 1197"/>
              <a:gd name="T11" fmla="*/ 84 h 1066"/>
              <a:gd name="T12" fmla="*/ 84 w 1197"/>
              <a:gd name="T13" fmla="*/ 982 h 1066"/>
              <a:gd name="T14" fmla="*/ 0 w 1197"/>
              <a:gd name="T15" fmla="*/ 1066 h 1066"/>
              <a:gd name="T16" fmla="*/ 1027 w 1197"/>
              <a:gd name="T17"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1066">
                <a:moveTo>
                  <a:pt x="1027" y="1066"/>
                </a:moveTo>
                <a:cubicBezTo>
                  <a:pt x="1074" y="1066"/>
                  <a:pt x="1112" y="1028"/>
                  <a:pt x="1112" y="982"/>
                </a:cubicBezTo>
                <a:cubicBezTo>
                  <a:pt x="1112" y="84"/>
                  <a:pt x="1112" y="84"/>
                  <a:pt x="1112" y="84"/>
                </a:cubicBezTo>
                <a:cubicBezTo>
                  <a:pt x="1112" y="38"/>
                  <a:pt x="1150" y="0"/>
                  <a:pt x="1197" y="0"/>
                </a:cubicBezTo>
                <a:cubicBezTo>
                  <a:pt x="170" y="0"/>
                  <a:pt x="170" y="0"/>
                  <a:pt x="170" y="0"/>
                </a:cubicBezTo>
                <a:cubicBezTo>
                  <a:pt x="123" y="0"/>
                  <a:pt x="85" y="38"/>
                  <a:pt x="85" y="84"/>
                </a:cubicBezTo>
                <a:cubicBezTo>
                  <a:pt x="84" y="982"/>
                  <a:pt x="84" y="982"/>
                  <a:pt x="84" y="982"/>
                </a:cubicBezTo>
                <a:cubicBezTo>
                  <a:pt x="84" y="1028"/>
                  <a:pt x="46" y="1066"/>
                  <a:pt x="0" y="1066"/>
                </a:cubicBezTo>
                <a:lnTo>
                  <a:pt x="1027" y="1066"/>
                </a:lnTo>
                <a:close/>
              </a:path>
            </a:pathLst>
          </a:custGeom>
          <a:gradFill flip="none" rotWithShape="1">
            <a:gsLst>
              <a:gs pos="48000">
                <a:srgbClr val="FFFFFF"/>
              </a:gs>
              <a:gs pos="79000">
                <a:srgbClr val="F5F5F7"/>
              </a:gs>
            </a:gsLst>
            <a:path path="shape">
              <a:fillToRect l="50000" t="50000" r="50000" b="50000"/>
            </a:path>
            <a:tileRect/>
          </a:gradFill>
          <a:ln>
            <a:noFill/>
          </a:ln>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panose="020F0502020204030204" pitchFamily="34" charset="0"/>
              <a:ea typeface="MS PGothic" panose="020B0600070205080204" pitchFamily="34" charset="-128"/>
              <a:cs typeface="+mn-cs"/>
            </a:endParaRPr>
          </a:p>
        </p:txBody>
      </p:sp>
      <p:sp>
        <p:nvSpPr>
          <p:cNvPr id="6" name="Content Placeholder 5"/>
          <p:cNvSpPr>
            <a:spLocks noGrp="1"/>
          </p:cNvSpPr>
          <p:nvPr>
            <p:ph sz="quarter" idx="26"/>
          </p:nvPr>
        </p:nvSpPr>
        <p:spPr>
          <a:xfrm>
            <a:off x="835130" y="1892301"/>
            <a:ext cx="2506133" cy="2256367"/>
          </a:xfrm>
        </p:spPr>
        <p:txBody>
          <a:bodyPr/>
          <a:lstStyle>
            <a:lvl1pPr marL="152396" indent="-152396">
              <a:defRPr sz="1867"/>
            </a:lvl1pPr>
            <a:lvl2pPr marL="302676" indent="-150280">
              <a:defRPr sz="1600"/>
            </a:lvl2pPr>
          </a:lstStyle>
          <a:p>
            <a:pPr lvl="0"/>
            <a:r>
              <a:rPr lang="en-US" dirty="0"/>
              <a:t>Click to edit Master text styles</a:t>
            </a:r>
          </a:p>
          <a:p>
            <a:pPr lvl="1"/>
            <a:r>
              <a:rPr lang="en-US" dirty="0"/>
              <a:t>Second level</a:t>
            </a:r>
          </a:p>
        </p:txBody>
      </p:sp>
      <p:sp>
        <p:nvSpPr>
          <p:cNvPr id="2" name="Title 1"/>
          <p:cNvSpPr>
            <a:spLocks noGrp="1"/>
          </p:cNvSpPr>
          <p:nvPr>
            <p:ph type="title" hasCustomPrompt="1"/>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507300" y="5032904"/>
            <a:ext cx="3161792" cy="1139296"/>
          </a:xfrm>
        </p:spPr>
        <p:txBody>
          <a:bodyPr>
            <a:noAutofit/>
          </a:bodyPr>
          <a:lstStyle>
            <a:lvl1pPr marL="0" indent="0">
              <a:buNone/>
              <a:defRPr sz="1600">
                <a:solidFill>
                  <a:schemeClr val="tx2"/>
                </a:solidFill>
              </a:defRPr>
            </a:lvl1pPr>
            <a:lvl2pPr marL="0" indent="0">
              <a:buNone/>
              <a:defRPr sz="1600">
                <a:solidFill>
                  <a:schemeClr val="tx2"/>
                </a:solidFill>
              </a:defRPr>
            </a:lvl2pPr>
            <a:lvl3pPr marL="0" indent="0">
              <a:buNone/>
              <a:defRPr sz="1867"/>
            </a:lvl3pPr>
            <a:lvl4pPr marL="0" indent="0">
              <a:buNone/>
              <a:defRPr sz="1867"/>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endParaRPr lang="en-US" dirty="0"/>
          </a:p>
        </p:txBody>
      </p:sp>
      <p:sp>
        <p:nvSpPr>
          <p:cNvPr id="4" name="Content Placeholder 3"/>
          <p:cNvSpPr>
            <a:spLocks noGrp="1"/>
          </p:cNvSpPr>
          <p:nvPr>
            <p:ph sz="half" idx="2"/>
          </p:nvPr>
        </p:nvSpPr>
        <p:spPr>
          <a:xfrm>
            <a:off x="4510828" y="5032904"/>
            <a:ext cx="3169920" cy="1139296"/>
          </a:xfrm>
        </p:spPr>
        <p:txBody>
          <a:bodyPr rtlCol="0">
            <a:noAutofit/>
          </a:bodyPr>
          <a:lstStyle>
            <a:lvl1pPr marL="0" indent="0">
              <a:buNone/>
              <a:defRPr lang="en-US" sz="1600" dirty="0" smtClean="0">
                <a:solidFill>
                  <a:schemeClr val="tx2"/>
                </a:solidFill>
              </a:defRPr>
            </a:lvl1pPr>
            <a:lvl2pPr marL="0" indent="0">
              <a:buNone/>
              <a:defRPr lang="en-US" sz="1600" dirty="0" smtClean="0">
                <a:solidFill>
                  <a:schemeClr val="tx2"/>
                </a:solidFill>
              </a:defRPr>
            </a:lvl2pPr>
            <a:lvl3pPr marL="0" indent="0">
              <a:buNone/>
              <a:defRPr lang="en-US" sz="1867" dirty="0" smtClean="0"/>
            </a:lvl3pPr>
            <a:lvl4pPr marL="0" indent="0">
              <a:buNone/>
              <a:defRPr lang="en-US" sz="1867" dirty="0" smtClean="0"/>
            </a:lvl4pPr>
            <a:lvl5pPr>
              <a:defRPr lang="en-US" sz="2133" dirty="0"/>
            </a:lvl5pPr>
          </a:lstStyle>
          <a:p>
            <a:pPr lvl="0"/>
            <a:r>
              <a:rPr lang="en-US" dirty="0" smtClean="0"/>
              <a:t>Click to edit Master text styles</a:t>
            </a:r>
          </a:p>
          <a:p>
            <a:pPr lvl="1"/>
            <a:r>
              <a:rPr lang="en-US" dirty="0" smtClean="0"/>
              <a:t>Second level</a:t>
            </a:r>
            <a:endParaRPr lang="en-US" dirty="0"/>
          </a:p>
        </p:txBody>
      </p:sp>
      <p:sp>
        <p:nvSpPr>
          <p:cNvPr id="9" name="Content Placeholder 3"/>
          <p:cNvSpPr>
            <a:spLocks noGrp="1"/>
          </p:cNvSpPr>
          <p:nvPr>
            <p:ph sz="half" idx="13"/>
          </p:nvPr>
        </p:nvSpPr>
        <p:spPr>
          <a:xfrm>
            <a:off x="8518463" y="5032904"/>
            <a:ext cx="3169920" cy="1139296"/>
          </a:xfrm>
        </p:spPr>
        <p:txBody>
          <a:bodyPr rtlCol="0">
            <a:noAutofit/>
          </a:bodyPr>
          <a:lstStyle>
            <a:lvl1pPr marL="0" indent="0">
              <a:buNone/>
              <a:defRPr lang="en-US" sz="1600" dirty="0" smtClean="0">
                <a:solidFill>
                  <a:schemeClr val="tx2"/>
                </a:solidFill>
              </a:defRPr>
            </a:lvl1pPr>
            <a:lvl2pPr marL="0" indent="0">
              <a:buNone/>
              <a:defRPr lang="en-US" sz="1600" dirty="0" smtClean="0">
                <a:solidFill>
                  <a:schemeClr val="tx2"/>
                </a:solidFill>
              </a:defRPr>
            </a:lvl2pPr>
            <a:lvl3pPr marL="380990" indent="-380990">
              <a:buNone/>
              <a:defRPr lang="en-US" sz="1867" dirty="0" smtClean="0"/>
            </a:lvl3pPr>
            <a:lvl4pPr marL="380990" indent="-380990">
              <a:buNone/>
              <a:defRPr lang="en-US" sz="1867" dirty="0" smtClean="0"/>
            </a:lvl4pPr>
            <a:lvl5pPr>
              <a:defRPr lang="en-US" sz="2133" dirty="0"/>
            </a:lvl5pPr>
          </a:lstStyle>
          <a:p>
            <a:pPr lvl="0"/>
            <a:r>
              <a:rPr lang="en-US" dirty="0" smtClean="0"/>
              <a:t>Click to edit Master text styles</a:t>
            </a:r>
          </a:p>
          <a:p>
            <a:pPr lvl="1"/>
            <a:r>
              <a:rPr lang="en-US" dirty="0" smtClean="0"/>
              <a:t>Second level</a:t>
            </a:r>
            <a:endParaRPr lang="en-US" dirty="0"/>
          </a:p>
        </p:txBody>
      </p:sp>
      <p:sp>
        <p:nvSpPr>
          <p:cNvPr id="11" name="Content Placeholder 2"/>
          <p:cNvSpPr>
            <a:spLocks noGrp="1"/>
          </p:cNvSpPr>
          <p:nvPr>
            <p:ph sz="half" idx="12"/>
          </p:nvPr>
        </p:nvSpPr>
        <p:spPr>
          <a:xfrm>
            <a:off x="509217" y="4516436"/>
            <a:ext cx="3164311" cy="533400"/>
          </a:xfrm>
        </p:spPr>
        <p:txBody>
          <a:bodyPr rIns="18288" anchor="b">
            <a:noAutofit/>
          </a:bodyPr>
          <a:lstStyle>
            <a:lvl1pPr marL="0" indent="0">
              <a:buNone/>
              <a:defRPr sz="1600" b="1">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a:t>
            </a:r>
          </a:p>
        </p:txBody>
      </p:sp>
      <p:sp>
        <p:nvSpPr>
          <p:cNvPr id="12" name="Content Placeholder 2"/>
          <p:cNvSpPr>
            <a:spLocks noGrp="1"/>
          </p:cNvSpPr>
          <p:nvPr>
            <p:ph sz="half" idx="15"/>
          </p:nvPr>
        </p:nvSpPr>
        <p:spPr>
          <a:xfrm>
            <a:off x="4510828" y="4516436"/>
            <a:ext cx="3169920" cy="533400"/>
          </a:xfrm>
        </p:spPr>
        <p:txBody>
          <a:bodyPr rIns="18288" anchor="b">
            <a:noAutofit/>
          </a:bodyPr>
          <a:lstStyle>
            <a:lvl1pPr marL="0" indent="0">
              <a:buNone/>
              <a:defRPr sz="1600" b="1">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a:t>
            </a:r>
          </a:p>
        </p:txBody>
      </p:sp>
      <p:sp>
        <p:nvSpPr>
          <p:cNvPr id="13" name="Content Placeholder 2"/>
          <p:cNvSpPr>
            <a:spLocks noGrp="1"/>
          </p:cNvSpPr>
          <p:nvPr>
            <p:ph sz="half" idx="16"/>
          </p:nvPr>
        </p:nvSpPr>
        <p:spPr>
          <a:xfrm>
            <a:off x="8518463" y="4516436"/>
            <a:ext cx="3169920" cy="533400"/>
          </a:xfrm>
        </p:spPr>
        <p:txBody>
          <a:bodyPr rIns="18288" anchor="b">
            <a:noAutofit/>
          </a:bodyPr>
          <a:lstStyle>
            <a:lvl1pPr marL="0" indent="0">
              <a:buNone/>
              <a:defRPr sz="1600" b="1">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a:t>
            </a:r>
          </a:p>
        </p:txBody>
      </p:sp>
      <p:sp>
        <p:nvSpPr>
          <p:cNvPr id="27" name="Content Placeholder 5"/>
          <p:cNvSpPr>
            <a:spLocks noGrp="1"/>
          </p:cNvSpPr>
          <p:nvPr>
            <p:ph sz="quarter" idx="27"/>
          </p:nvPr>
        </p:nvSpPr>
        <p:spPr>
          <a:xfrm>
            <a:off x="4842722" y="1892301"/>
            <a:ext cx="2506133" cy="2256367"/>
          </a:xfrm>
        </p:spPr>
        <p:txBody>
          <a:bodyPr/>
          <a:lstStyle>
            <a:lvl1pPr marL="152396" indent="-152396">
              <a:defRPr sz="1867"/>
            </a:lvl1pPr>
            <a:lvl2pPr marL="302676" indent="-150280">
              <a:defRPr sz="1600"/>
            </a:lvl2pPr>
          </a:lstStyle>
          <a:p>
            <a:pPr lvl="0"/>
            <a:r>
              <a:rPr lang="en-US" dirty="0"/>
              <a:t>Click to edit Master text styles</a:t>
            </a:r>
          </a:p>
          <a:p>
            <a:pPr lvl="1"/>
            <a:r>
              <a:rPr lang="en-US" dirty="0"/>
              <a:t>Second level</a:t>
            </a:r>
          </a:p>
        </p:txBody>
      </p:sp>
      <p:sp>
        <p:nvSpPr>
          <p:cNvPr id="29" name="Content Placeholder 5"/>
          <p:cNvSpPr>
            <a:spLocks noGrp="1"/>
          </p:cNvSpPr>
          <p:nvPr>
            <p:ph sz="quarter" idx="28"/>
          </p:nvPr>
        </p:nvSpPr>
        <p:spPr>
          <a:xfrm>
            <a:off x="8840111" y="1892301"/>
            <a:ext cx="2506133" cy="2256367"/>
          </a:xfrm>
        </p:spPr>
        <p:txBody>
          <a:bodyPr/>
          <a:lstStyle>
            <a:lvl1pPr marL="152396" indent="-152396">
              <a:defRPr sz="1867"/>
            </a:lvl1pPr>
            <a:lvl2pPr marL="302676" indent="-150280">
              <a:defRPr sz="1600"/>
            </a:lvl2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82969451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23" name="Content Placeholder 2"/>
          <p:cNvSpPr>
            <a:spLocks noGrp="1"/>
          </p:cNvSpPr>
          <p:nvPr>
            <p:ph sz="half" idx="1"/>
          </p:nvPr>
        </p:nvSpPr>
        <p:spPr>
          <a:xfrm>
            <a:off x="6790099" y="2577515"/>
            <a:ext cx="3553884" cy="914400"/>
          </a:xfrm>
        </p:spPr>
        <p:txBody>
          <a:bodyPr>
            <a:noAutofit/>
          </a:bodyPr>
          <a:lstStyle>
            <a:lvl1pPr marL="0" indent="0">
              <a:spcBef>
                <a:spcPts val="533"/>
              </a:spcBef>
              <a:buNone/>
              <a:defRPr sz="1600">
                <a:solidFill>
                  <a:schemeClr val="tx2"/>
                </a:solidFill>
              </a:defRPr>
            </a:lvl1pPr>
            <a:lvl2pPr marL="0" indent="0">
              <a:spcBef>
                <a:spcPts val="533"/>
              </a:spcBef>
              <a:buNone/>
              <a:defRPr sz="1600">
                <a:solidFill>
                  <a:schemeClr val="tx2"/>
                </a:solidFill>
              </a:defRPr>
            </a:lvl2pPr>
            <a:lvl3pPr marL="0" indent="0">
              <a:buNone/>
              <a:defRPr sz="1600"/>
            </a:lvl3pPr>
            <a:lvl4pPr marL="0" indent="0">
              <a:buNone/>
              <a:defRPr sz="1600"/>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p:txBody>
      </p:sp>
      <p:sp>
        <p:nvSpPr>
          <p:cNvPr id="24" name="Content Placeholder 2"/>
          <p:cNvSpPr>
            <a:spLocks noGrp="1"/>
          </p:cNvSpPr>
          <p:nvPr>
            <p:ph sz="half" idx="12"/>
          </p:nvPr>
        </p:nvSpPr>
        <p:spPr>
          <a:xfrm>
            <a:off x="6791627" y="2145715"/>
            <a:ext cx="3550828" cy="533400"/>
          </a:xfrm>
        </p:spPr>
        <p:txBody>
          <a:bodyPr anchor="b">
            <a:noAutofit/>
          </a:bodyPr>
          <a:lstStyle>
            <a:lvl1pPr marL="0" indent="0">
              <a:buNone/>
              <a:defRPr sz="1867" b="1">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a:t>
            </a:r>
          </a:p>
        </p:txBody>
      </p:sp>
      <p:sp>
        <p:nvSpPr>
          <p:cNvPr id="25" name="Content Placeholder 2"/>
          <p:cNvSpPr>
            <a:spLocks noGrp="1"/>
          </p:cNvSpPr>
          <p:nvPr>
            <p:ph sz="half" idx="15"/>
          </p:nvPr>
        </p:nvSpPr>
        <p:spPr>
          <a:xfrm>
            <a:off x="6790099" y="3564460"/>
            <a:ext cx="3553884" cy="533400"/>
          </a:xfrm>
        </p:spPr>
        <p:txBody>
          <a:bodyPr anchor="b">
            <a:noAutofit/>
          </a:bodyPr>
          <a:lstStyle>
            <a:lvl1pPr marL="0" indent="0">
              <a:buNone/>
              <a:defRPr sz="1867" b="1">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a:t>
            </a:r>
          </a:p>
        </p:txBody>
      </p:sp>
      <p:sp>
        <p:nvSpPr>
          <p:cNvPr id="26" name="Content Placeholder 2"/>
          <p:cNvSpPr>
            <a:spLocks noGrp="1"/>
          </p:cNvSpPr>
          <p:nvPr>
            <p:ph sz="half" idx="16"/>
          </p:nvPr>
        </p:nvSpPr>
        <p:spPr>
          <a:xfrm>
            <a:off x="6790099" y="5047957"/>
            <a:ext cx="3553884" cy="533400"/>
          </a:xfrm>
        </p:spPr>
        <p:txBody>
          <a:bodyPr anchor="b">
            <a:noAutofit/>
          </a:bodyPr>
          <a:lstStyle>
            <a:lvl1pPr marL="0" indent="0">
              <a:buNone/>
              <a:defRPr sz="1867" b="1">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a:t>
            </a:r>
          </a:p>
        </p:txBody>
      </p:sp>
      <p:sp>
        <p:nvSpPr>
          <p:cNvPr id="29" name="Content Placeholder 2"/>
          <p:cNvSpPr>
            <a:spLocks noGrp="1"/>
          </p:cNvSpPr>
          <p:nvPr>
            <p:ph sz="half" idx="18"/>
          </p:nvPr>
        </p:nvSpPr>
        <p:spPr>
          <a:xfrm>
            <a:off x="6790099" y="3996260"/>
            <a:ext cx="3553884" cy="914400"/>
          </a:xfrm>
        </p:spPr>
        <p:txBody>
          <a:bodyPr>
            <a:noAutofit/>
          </a:bodyPr>
          <a:lstStyle>
            <a:lvl1pPr marL="0" indent="0">
              <a:spcBef>
                <a:spcPts val="533"/>
              </a:spcBef>
              <a:buNone/>
              <a:defRPr sz="1600">
                <a:solidFill>
                  <a:schemeClr val="tx2"/>
                </a:solidFill>
              </a:defRPr>
            </a:lvl1pPr>
            <a:lvl2pPr marL="0" indent="0">
              <a:spcBef>
                <a:spcPts val="533"/>
              </a:spcBef>
              <a:buNone/>
              <a:defRPr sz="1600">
                <a:solidFill>
                  <a:schemeClr val="tx2"/>
                </a:solidFill>
              </a:defRPr>
            </a:lvl2pPr>
            <a:lvl3pPr marL="0" indent="0">
              <a:buNone/>
              <a:defRPr sz="1600"/>
            </a:lvl3pPr>
            <a:lvl4pPr marL="0" indent="0">
              <a:buNone/>
              <a:defRPr sz="1600"/>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p:txBody>
      </p:sp>
      <p:sp>
        <p:nvSpPr>
          <p:cNvPr id="30" name="Content Placeholder 2"/>
          <p:cNvSpPr>
            <a:spLocks noGrp="1"/>
          </p:cNvSpPr>
          <p:nvPr>
            <p:ph sz="half" idx="19"/>
          </p:nvPr>
        </p:nvSpPr>
        <p:spPr>
          <a:xfrm>
            <a:off x="6790099" y="5470379"/>
            <a:ext cx="3553884" cy="914400"/>
          </a:xfrm>
        </p:spPr>
        <p:txBody>
          <a:bodyPr>
            <a:noAutofit/>
          </a:bodyPr>
          <a:lstStyle>
            <a:lvl1pPr marL="0" indent="0">
              <a:spcBef>
                <a:spcPts val="533"/>
              </a:spcBef>
              <a:buNone/>
              <a:defRPr sz="1600">
                <a:solidFill>
                  <a:schemeClr val="tx2"/>
                </a:solidFill>
              </a:defRPr>
            </a:lvl1pPr>
            <a:lvl2pPr marL="0" indent="0">
              <a:spcBef>
                <a:spcPts val="533"/>
              </a:spcBef>
              <a:buNone/>
              <a:defRPr sz="1600">
                <a:solidFill>
                  <a:schemeClr val="tx2"/>
                </a:solidFill>
              </a:defRPr>
            </a:lvl2pPr>
            <a:lvl3pPr marL="0" indent="0">
              <a:buNone/>
              <a:defRPr sz="1600"/>
            </a:lvl3pPr>
            <a:lvl4pPr marL="0" indent="0">
              <a:buNone/>
              <a:defRPr sz="1600"/>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p:txBody>
      </p:sp>
      <p:cxnSp>
        <p:nvCxnSpPr>
          <p:cNvPr id="16" name="Straight Connector 15"/>
          <p:cNvCxnSpPr/>
          <p:nvPr userDrawn="1"/>
        </p:nvCxnSpPr>
        <p:spPr>
          <a:xfrm flipH="1">
            <a:off x="6790100" y="2254251"/>
            <a:ext cx="3552355" cy="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790100" y="3666067"/>
            <a:ext cx="3552355" cy="0"/>
          </a:xfrm>
          <a:prstGeom prst="line">
            <a:avLst/>
          </a:prstGeom>
          <a:ln w="57150" cmpd="sng">
            <a:solidFill>
              <a:srgbClr val="80808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6790100" y="5156200"/>
            <a:ext cx="3552355" cy="0"/>
          </a:xfrm>
          <a:prstGeom prst="line">
            <a:avLst/>
          </a:prstGeom>
          <a:ln w="57150" cmpd="sng">
            <a:solidFill>
              <a:srgbClr val="B1B1B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2400"/>
            </a:lvl1pPr>
          </a:lstStyle>
          <a:p>
            <a:r>
              <a:rPr lang="en-US" dirty="0" smtClean="0"/>
              <a:t>CLICK TO EDIT MASTER TITLE STYLE</a:t>
            </a:r>
            <a:endParaRPr lang="en-US" dirty="0"/>
          </a:p>
        </p:txBody>
      </p:sp>
      <p:sp>
        <p:nvSpPr>
          <p:cNvPr id="21" name="Content Placeholder 2"/>
          <p:cNvSpPr>
            <a:spLocks noGrp="1"/>
          </p:cNvSpPr>
          <p:nvPr>
            <p:ph sz="half" idx="17"/>
          </p:nvPr>
        </p:nvSpPr>
        <p:spPr>
          <a:xfrm>
            <a:off x="6791627" y="1473200"/>
            <a:ext cx="3550828" cy="533400"/>
          </a:xfrm>
        </p:spPr>
        <p:txBody>
          <a:bodyPr anchor="b">
            <a:noAutofit/>
          </a:bodyPr>
          <a:lstStyle>
            <a:lvl1pPr marL="0" indent="0">
              <a:buNone/>
              <a:defRPr sz="1867" b="0">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smtClean="0"/>
              <a:t>Click to edit Master text styles</a:t>
            </a:r>
          </a:p>
        </p:txBody>
      </p:sp>
      <p:sp>
        <p:nvSpPr>
          <p:cNvPr id="19" name="Oval 18"/>
          <p:cNvSpPr/>
          <p:nvPr userDrawn="1"/>
        </p:nvSpPr>
        <p:spPr bwMode="auto">
          <a:xfrm>
            <a:off x="2815167" y="1397001"/>
            <a:ext cx="3060700" cy="3060700"/>
          </a:xfrm>
          <a:prstGeom prst="ellipse">
            <a:avLst/>
          </a:prstGeom>
          <a:solidFill>
            <a:srgbClr val="636363">
              <a:alpha val="73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Oval 19"/>
          <p:cNvSpPr/>
          <p:nvPr userDrawn="1"/>
        </p:nvSpPr>
        <p:spPr bwMode="auto">
          <a:xfrm>
            <a:off x="1820334" y="3117851"/>
            <a:ext cx="3062817" cy="3060700"/>
          </a:xfrm>
          <a:prstGeom prst="ellipse">
            <a:avLst/>
          </a:prstGeom>
          <a:solidFill>
            <a:srgbClr val="C6C6C6">
              <a:alpha val="71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2" name="Oval 21"/>
          <p:cNvSpPr/>
          <p:nvPr userDrawn="1"/>
        </p:nvSpPr>
        <p:spPr bwMode="auto">
          <a:xfrm>
            <a:off x="827618" y="1397001"/>
            <a:ext cx="3060700" cy="3060700"/>
          </a:xfrm>
          <a:prstGeom prst="ellipse">
            <a:avLst/>
          </a:prstGeom>
          <a:solidFill>
            <a:schemeClr val="accent1">
              <a:alpha val="71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Tree>
    <p:custDataLst>
      <p:tags r:id="rId1"/>
    </p:custDataLst>
    <p:extLst>
      <p:ext uri="{BB962C8B-B14F-4D97-AF65-F5344CB8AC3E}">
        <p14:creationId xmlns:p14="http://schemas.microsoft.com/office/powerpoint/2010/main" val="428850096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cxnSp>
        <p:nvCxnSpPr>
          <p:cNvPr id="19" name="Straight Connector 18"/>
          <p:cNvCxnSpPr/>
          <p:nvPr userDrawn="1"/>
        </p:nvCxnSpPr>
        <p:spPr>
          <a:xfrm flipH="1">
            <a:off x="6791626" y="2254251"/>
            <a:ext cx="3550828" cy="0"/>
          </a:xfrm>
          <a:prstGeom prst="line">
            <a:avLst/>
          </a:prstGeom>
          <a:ln w="57150" cmpd="sng">
            <a:solidFill>
              <a:srgbClr val="06CF94"/>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6791626" y="3666067"/>
            <a:ext cx="3550828" cy="0"/>
          </a:xfrm>
          <a:prstGeom prst="line">
            <a:avLst/>
          </a:prstGeom>
          <a:ln w="57150" cmpd="sng">
            <a:solidFill>
              <a:srgbClr val="516AAE"/>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H="1">
            <a:off x="6791626" y="5156200"/>
            <a:ext cx="3550828" cy="0"/>
          </a:xfrm>
          <a:prstGeom prst="line">
            <a:avLst/>
          </a:prstGeom>
          <a:ln w="57150" cmpd="sng">
            <a:solidFill>
              <a:srgbClr val="00C0F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2400"/>
            </a:lvl1pPr>
          </a:lstStyle>
          <a:p>
            <a:r>
              <a:rPr lang="en-US" dirty="0" smtClean="0"/>
              <a:t>CLICK TO EDIT MASTER TITLE STYLE</a:t>
            </a:r>
            <a:endParaRPr lang="en-US" dirty="0"/>
          </a:p>
        </p:txBody>
      </p:sp>
      <p:sp>
        <p:nvSpPr>
          <p:cNvPr id="21" name="Content Placeholder 2"/>
          <p:cNvSpPr>
            <a:spLocks noGrp="1"/>
          </p:cNvSpPr>
          <p:nvPr>
            <p:ph sz="half" idx="17"/>
          </p:nvPr>
        </p:nvSpPr>
        <p:spPr>
          <a:xfrm>
            <a:off x="6791627" y="1473200"/>
            <a:ext cx="3550828" cy="533400"/>
          </a:xfrm>
        </p:spPr>
        <p:txBody>
          <a:bodyPr anchor="b">
            <a:noAutofit/>
          </a:bodyPr>
          <a:lstStyle>
            <a:lvl1pPr marL="0" indent="0">
              <a:buNone/>
              <a:defRPr sz="1867" b="0">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smtClean="0"/>
              <a:t>Click to edit Master text styles</a:t>
            </a:r>
          </a:p>
        </p:txBody>
      </p:sp>
      <p:sp>
        <p:nvSpPr>
          <p:cNvPr id="16" name="Oval 15"/>
          <p:cNvSpPr/>
          <p:nvPr userDrawn="1"/>
        </p:nvSpPr>
        <p:spPr bwMode="auto">
          <a:xfrm>
            <a:off x="2818791" y="1390651"/>
            <a:ext cx="3060700" cy="3060699"/>
          </a:xfrm>
          <a:prstGeom prst="ellipse">
            <a:avLst/>
          </a:prstGeom>
          <a:solidFill>
            <a:schemeClr val="accent3">
              <a:alpha val="50196"/>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16"/>
          <p:cNvSpPr/>
          <p:nvPr userDrawn="1"/>
        </p:nvSpPr>
        <p:spPr bwMode="auto">
          <a:xfrm>
            <a:off x="1823956" y="3111501"/>
            <a:ext cx="3062816" cy="3060699"/>
          </a:xfrm>
          <a:prstGeom prst="ellipse">
            <a:avLst/>
          </a:prstGeom>
          <a:solidFill>
            <a:schemeClr val="accent4">
              <a:alpha val="50196"/>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8" name="Oval 17"/>
          <p:cNvSpPr/>
          <p:nvPr userDrawn="1"/>
        </p:nvSpPr>
        <p:spPr bwMode="auto">
          <a:xfrm>
            <a:off x="831241" y="1390651"/>
            <a:ext cx="3060700" cy="3060699"/>
          </a:xfrm>
          <a:prstGeom prst="ellipse">
            <a:avLst/>
          </a:prstGeom>
          <a:solidFill>
            <a:schemeClr val="accent2">
              <a:alpha val="50196"/>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Content Placeholder 2"/>
          <p:cNvSpPr>
            <a:spLocks noGrp="1"/>
          </p:cNvSpPr>
          <p:nvPr>
            <p:ph sz="half" idx="1"/>
          </p:nvPr>
        </p:nvSpPr>
        <p:spPr>
          <a:xfrm>
            <a:off x="6790099" y="2577515"/>
            <a:ext cx="3553884" cy="914400"/>
          </a:xfrm>
        </p:spPr>
        <p:txBody>
          <a:bodyPr>
            <a:noAutofit/>
          </a:bodyPr>
          <a:lstStyle>
            <a:lvl1pPr marL="0" indent="0">
              <a:spcBef>
                <a:spcPts val="533"/>
              </a:spcBef>
              <a:buNone/>
              <a:defRPr sz="1600">
                <a:solidFill>
                  <a:schemeClr val="tx2"/>
                </a:solidFill>
              </a:defRPr>
            </a:lvl1pPr>
            <a:lvl2pPr marL="0" indent="0">
              <a:spcBef>
                <a:spcPts val="533"/>
              </a:spcBef>
              <a:buNone/>
              <a:defRPr sz="1600">
                <a:solidFill>
                  <a:schemeClr val="tx2"/>
                </a:solidFill>
              </a:defRPr>
            </a:lvl2pPr>
            <a:lvl3pPr marL="0" indent="0">
              <a:buNone/>
              <a:defRPr sz="1600"/>
            </a:lvl3pPr>
            <a:lvl4pPr marL="0" indent="0">
              <a:buNone/>
              <a:defRPr sz="1600"/>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p:txBody>
      </p:sp>
      <p:sp>
        <p:nvSpPr>
          <p:cNvPr id="24" name="Content Placeholder 2"/>
          <p:cNvSpPr>
            <a:spLocks noGrp="1"/>
          </p:cNvSpPr>
          <p:nvPr>
            <p:ph sz="half" idx="12"/>
          </p:nvPr>
        </p:nvSpPr>
        <p:spPr>
          <a:xfrm>
            <a:off x="6791627" y="2145715"/>
            <a:ext cx="3550828" cy="533400"/>
          </a:xfrm>
        </p:spPr>
        <p:txBody>
          <a:bodyPr anchor="b">
            <a:noAutofit/>
          </a:bodyPr>
          <a:lstStyle>
            <a:lvl1pPr marL="0" indent="0">
              <a:buNone/>
              <a:defRPr sz="1867" b="1">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a:t>
            </a:r>
          </a:p>
        </p:txBody>
      </p:sp>
      <p:sp>
        <p:nvSpPr>
          <p:cNvPr id="25" name="Content Placeholder 2"/>
          <p:cNvSpPr>
            <a:spLocks noGrp="1"/>
          </p:cNvSpPr>
          <p:nvPr>
            <p:ph sz="half" idx="15"/>
          </p:nvPr>
        </p:nvSpPr>
        <p:spPr>
          <a:xfrm>
            <a:off x="6790099" y="3564460"/>
            <a:ext cx="3553884" cy="533400"/>
          </a:xfrm>
        </p:spPr>
        <p:txBody>
          <a:bodyPr anchor="b">
            <a:noAutofit/>
          </a:bodyPr>
          <a:lstStyle>
            <a:lvl1pPr marL="0" indent="0">
              <a:buNone/>
              <a:defRPr sz="1867" b="1">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a:t>
            </a:r>
          </a:p>
        </p:txBody>
      </p:sp>
      <p:sp>
        <p:nvSpPr>
          <p:cNvPr id="26" name="Content Placeholder 2"/>
          <p:cNvSpPr>
            <a:spLocks noGrp="1"/>
          </p:cNvSpPr>
          <p:nvPr>
            <p:ph sz="half" idx="16"/>
          </p:nvPr>
        </p:nvSpPr>
        <p:spPr>
          <a:xfrm>
            <a:off x="6790099" y="5047957"/>
            <a:ext cx="3553884" cy="533400"/>
          </a:xfrm>
        </p:spPr>
        <p:txBody>
          <a:bodyPr anchor="b">
            <a:noAutofit/>
          </a:bodyPr>
          <a:lstStyle>
            <a:lvl1pPr marL="0" indent="0">
              <a:buNone/>
              <a:defRPr sz="1867" b="1">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a:t>
            </a:r>
          </a:p>
        </p:txBody>
      </p:sp>
      <p:sp>
        <p:nvSpPr>
          <p:cNvPr id="29" name="Content Placeholder 2"/>
          <p:cNvSpPr>
            <a:spLocks noGrp="1"/>
          </p:cNvSpPr>
          <p:nvPr>
            <p:ph sz="half" idx="18"/>
          </p:nvPr>
        </p:nvSpPr>
        <p:spPr>
          <a:xfrm>
            <a:off x="6790099" y="3996260"/>
            <a:ext cx="3553884" cy="914400"/>
          </a:xfrm>
        </p:spPr>
        <p:txBody>
          <a:bodyPr>
            <a:noAutofit/>
          </a:bodyPr>
          <a:lstStyle>
            <a:lvl1pPr marL="0" indent="0">
              <a:spcBef>
                <a:spcPts val="533"/>
              </a:spcBef>
              <a:buNone/>
              <a:defRPr sz="1600">
                <a:solidFill>
                  <a:schemeClr val="tx2"/>
                </a:solidFill>
              </a:defRPr>
            </a:lvl1pPr>
            <a:lvl2pPr marL="0" indent="0">
              <a:spcBef>
                <a:spcPts val="533"/>
              </a:spcBef>
              <a:buNone/>
              <a:defRPr sz="1600">
                <a:solidFill>
                  <a:schemeClr val="tx2"/>
                </a:solidFill>
              </a:defRPr>
            </a:lvl2pPr>
            <a:lvl3pPr marL="0" indent="0">
              <a:buNone/>
              <a:defRPr sz="1600"/>
            </a:lvl3pPr>
            <a:lvl4pPr marL="0" indent="0">
              <a:buNone/>
              <a:defRPr sz="1600"/>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p:txBody>
      </p:sp>
      <p:sp>
        <p:nvSpPr>
          <p:cNvPr id="30" name="Content Placeholder 2"/>
          <p:cNvSpPr>
            <a:spLocks noGrp="1"/>
          </p:cNvSpPr>
          <p:nvPr>
            <p:ph sz="half" idx="19"/>
          </p:nvPr>
        </p:nvSpPr>
        <p:spPr>
          <a:xfrm>
            <a:off x="6790099" y="5470379"/>
            <a:ext cx="3553884" cy="914400"/>
          </a:xfrm>
        </p:spPr>
        <p:txBody>
          <a:bodyPr>
            <a:noAutofit/>
          </a:bodyPr>
          <a:lstStyle>
            <a:lvl1pPr marL="0" indent="0">
              <a:spcBef>
                <a:spcPts val="533"/>
              </a:spcBef>
              <a:buNone/>
              <a:defRPr sz="1600">
                <a:solidFill>
                  <a:schemeClr val="tx2"/>
                </a:solidFill>
              </a:defRPr>
            </a:lvl1pPr>
            <a:lvl2pPr marL="0" indent="0">
              <a:spcBef>
                <a:spcPts val="533"/>
              </a:spcBef>
              <a:buNone/>
              <a:defRPr sz="1600">
                <a:solidFill>
                  <a:schemeClr val="tx2"/>
                </a:solidFill>
              </a:defRPr>
            </a:lvl2pPr>
            <a:lvl3pPr marL="0" indent="0">
              <a:buNone/>
              <a:defRPr sz="1600"/>
            </a:lvl3pPr>
            <a:lvl4pPr marL="0" indent="0">
              <a:buNone/>
              <a:defRPr sz="1600"/>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p:txBody>
      </p:sp>
    </p:spTree>
    <p:custDataLst>
      <p:tags r:id="rId1"/>
    </p:custDataLst>
    <p:extLst>
      <p:ext uri="{BB962C8B-B14F-4D97-AF65-F5344CB8AC3E}">
        <p14:creationId xmlns:p14="http://schemas.microsoft.com/office/powerpoint/2010/main" val="120488934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 3">
    <p:spTree>
      <p:nvGrpSpPr>
        <p:cNvPr id="1" name=""/>
        <p:cNvGrpSpPr/>
        <p:nvPr/>
      </p:nvGrpSpPr>
      <p:grpSpPr>
        <a:xfrm>
          <a:off x="0" y="0"/>
          <a:ext cx="0" cy="0"/>
          <a:chOff x="0" y="0"/>
          <a:chExt cx="0" cy="0"/>
        </a:xfrm>
      </p:grpSpPr>
      <p:cxnSp>
        <p:nvCxnSpPr>
          <p:cNvPr id="10" name="Straight Connector 9"/>
          <p:cNvCxnSpPr/>
          <p:nvPr userDrawn="1"/>
        </p:nvCxnSpPr>
        <p:spPr>
          <a:xfrm flipH="1">
            <a:off x="609600" y="2220384"/>
            <a:ext cx="3251200" cy="0"/>
          </a:xfrm>
          <a:prstGeom prst="line">
            <a:avLst/>
          </a:prstGeom>
          <a:ln w="5715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09600" y="3689351"/>
            <a:ext cx="3251200" cy="0"/>
          </a:xfrm>
          <a:prstGeom prst="line">
            <a:avLst/>
          </a:prstGeom>
          <a:ln w="5715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09600" y="5156200"/>
            <a:ext cx="3251200" cy="0"/>
          </a:xfrm>
          <a:prstGeom prst="line">
            <a:avLst/>
          </a:prstGeom>
          <a:ln w="5715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512569" y="2525901"/>
            <a:ext cx="3553884" cy="914400"/>
          </a:xfrm>
          <a:noFill/>
          <a:ln>
            <a:noFill/>
          </a:ln>
        </p:spPr>
        <p:txBody>
          <a:bodyPr vert="horz" wrap="square" lIns="91440" tIns="45720" rIns="91440" bIns="45720" numCol="1" anchor="t" anchorCtr="0" compatLnSpc="1">
            <a:prstTxWarp prst="textNoShape">
              <a:avLst/>
            </a:prstTxWarp>
            <a:noAutofit/>
          </a:bodyPr>
          <a:lstStyle>
            <a:lvl1pPr marL="302676" indent="-302676">
              <a:buNone/>
              <a:defRPr lang="en-US" sz="1467" dirty="0" smtClean="0">
                <a:solidFill>
                  <a:schemeClr val="tx2"/>
                </a:solidFill>
              </a:defRPr>
            </a:lvl1pPr>
            <a:lvl2pPr marL="228594" indent="-228594">
              <a:buNone/>
              <a:defRPr lang="en-US" sz="1467" dirty="0" smtClean="0">
                <a:solidFill>
                  <a:srgbClr val="606060"/>
                </a:solidFill>
              </a:defRPr>
            </a:lvl2pPr>
          </a:lstStyle>
          <a:p>
            <a:pPr marL="0" lvl="0" indent="0"/>
            <a:r>
              <a:rPr lang="en-US" dirty="0" smtClean="0"/>
              <a:t>Click to edit Master text styles</a:t>
            </a:r>
          </a:p>
        </p:txBody>
      </p:sp>
      <p:sp>
        <p:nvSpPr>
          <p:cNvPr id="11" name="Content Placeholder 2"/>
          <p:cNvSpPr>
            <a:spLocks noGrp="1"/>
          </p:cNvSpPr>
          <p:nvPr>
            <p:ph sz="half" idx="12"/>
          </p:nvPr>
        </p:nvSpPr>
        <p:spPr>
          <a:xfrm>
            <a:off x="508001" y="2094101"/>
            <a:ext cx="3563020" cy="533400"/>
          </a:xfrm>
          <a:noFill/>
          <a:ln>
            <a:noFill/>
          </a:ln>
        </p:spPr>
        <p:txBody>
          <a:bodyPr vert="horz" wrap="square" lIns="91440" tIns="45720" rIns="91440" bIns="45720" numCol="1" anchor="b" anchorCtr="0" compatLnSpc="1">
            <a:prstTxWarp prst="textNoShape">
              <a:avLst/>
            </a:prstTxWarp>
            <a:noAutofit/>
          </a:bodyPr>
          <a:lstStyle>
            <a:lvl1pPr marL="302676" indent="-302676">
              <a:buNone/>
              <a:defRPr lang="en-US" sz="1600" b="1" dirty="0" smtClean="0">
                <a:solidFill>
                  <a:schemeClr val="tx2"/>
                </a:solidFill>
              </a:defRPr>
            </a:lvl1pPr>
          </a:lstStyle>
          <a:p>
            <a:pPr marL="0" lvl="0" indent="0"/>
            <a:r>
              <a:rPr lang="en-US" dirty="0" smtClean="0"/>
              <a:t>Click to edit Master text</a:t>
            </a:r>
          </a:p>
        </p:txBody>
      </p:sp>
      <p:sp>
        <p:nvSpPr>
          <p:cNvPr id="12" name="Content Placeholder 2"/>
          <p:cNvSpPr>
            <a:spLocks noGrp="1"/>
          </p:cNvSpPr>
          <p:nvPr>
            <p:ph sz="half" idx="15"/>
          </p:nvPr>
        </p:nvSpPr>
        <p:spPr>
          <a:xfrm>
            <a:off x="512569" y="3561651"/>
            <a:ext cx="3553884" cy="533400"/>
          </a:xfrm>
          <a:noFill/>
          <a:ln>
            <a:noFill/>
          </a:ln>
        </p:spPr>
        <p:txBody>
          <a:bodyPr vert="horz" wrap="square" lIns="91440" tIns="45720" rIns="91440" bIns="45720" numCol="1" anchor="b" anchorCtr="0" compatLnSpc="1">
            <a:prstTxWarp prst="textNoShape">
              <a:avLst/>
            </a:prstTxWarp>
            <a:noAutofit/>
          </a:bodyPr>
          <a:lstStyle>
            <a:lvl1pPr marL="302676" indent="-302676">
              <a:buNone/>
              <a:defRPr lang="en-US" sz="1600" b="1" dirty="0" smtClean="0">
                <a:solidFill>
                  <a:schemeClr val="tx2"/>
                </a:solidFill>
              </a:defRPr>
            </a:lvl1pPr>
          </a:lstStyle>
          <a:p>
            <a:pPr marL="0" lvl="0" indent="0"/>
            <a:r>
              <a:rPr lang="en-US" dirty="0" smtClean="0"/>
              <a:t>Click to edit Master text</a:t>
            </a:r>
          </a:p>
        </p:txBody>
      </p:sp>
      <p:sp>
        <p:nvSpPr>
          <p:cNvPr id="13" name="Content Placeholder 2"/>
          <p:cNvSpPr>
            <a:spLocks noGrp="1"/>
          </p:cNvSpPr>
          <p:nvPr>
            <p:ph sz="half" idx="16"/>
          </p:nvPr>
        </p:nvSpPr>
        <p:spPr>
          <a:xfrm>
            <a:off x="512569" y="5029200"/>
            <a:ext cx="3553884" cy="533400"/>
          </a:xfrm>
          <a:noFill/>
          <a:ln>
            <a:noFill/>
          </a:ln>
        </p:spPr>
        <p:txBody>
          <a:bodyPr vert="horz" wrap="square" lIns="91440" tIns="45720" rIns="91440" bIns="45720" numCol="1" anchor="b" anchorCtr="0" compatLnSpc="1">
            <a:prstTxWarp prst="textNoShape">
              <a:avLst/>
            </a:prstTxWarp>
            <a:noAutofit/>
          </a:bodyPr>
          <a:lstStyle>
            <a:lvl1pPr marL="302676" indent="-302676">
              <a:buNone/>
              <a:defRPr lang="en-US" sz="1600" b="1" dirty="0" smtClean="0">
                <a:solidFill>
                  <a:schemeClr val="tx2"/>
                </a:solidFill>
              </a:defRPr>
            </a:lvl1pPr>
          </a:lstStyle>
          <a:p>
            <a:pPr marL="0" lvl="0" indent="0"/>
            <a:r>
              <a:rPr lang="en-US" dirty="0" smtClean="0"/>
              <a:t>Click to edit Master text</a:t>
            </a:r>
          </a:p>
        </p:txBody>
      </p:sp>
      <p:sp>
        <p:nvSpPr>
          <p:cNvPr id="21" name="Content Placeholder 2"/>
          <p:cNvSpPr>
            <a:spLocks noGrp="1"/>
          </p:cNvSpPr>
          <p:nvPr>
            <p:ph sz="half" idx="17"/>
          </p:nvPr>
        </p:nvSpPr>
        <p:spPr>
          <a:xfrm>
            <a:off x="508001" y="1487331"/>
            <a:ext cx="3563020" cy="533400"/>
          </a:xfrm>
          <a:noFill/>
          <a:ln>
            <a:noFill/>
          </a:ln>
        </p:spPr>
        <p:txBody>
          <a:bodyPr vert="horz" wrap="square" lIns="91440" tIns="45720" rIns="91440" bIns="45720" numCol="1" anchor="b" anchorCtr="0" compatLnSpc="1">
            <a:prstTxWarp prst="textNoShape">
              <a:avLst/>
            </a:prstTxWarp>
            <a:noAutofit/>
          </a:bodyPr>
          <a:lstStyle>
            <a:lvl1pPr marL="302676" indent="-302676">
              <a:buNone/>
              <a:defRPr lang="en-US" sz="1600" b="0" dirty="0" smtClean="0">
                <a:solidFill>
                  <a:schemeClr val="tx2"/>
                </a:solidFill>
              </a:defRPr>
            </a:lvl1pPr>
          </a:lstStyle>
          <a:p>
            <a:pPr marL="0" lvl="0" indent="0"/>
            <a:r>
              <a:rPr lang="en-US" dirty="0" smtClean="0"/>
              <a:t>Click to edit Master text styles</a:t>
            </a:r>
          </a:p>
        </p:txBody>
      </p:sp>
      <p:sp>
        <p:nvSpPr>
          <p:cNvPr id="27" name="Content Placeholder 2"/>
          <p:cNvSpPr>
            <a:spLocks noGrp="1"/>
          </p:cNvSpPr>
          <p:nvPr>
            <p:ph sz="half" idx="18"/>
          </p:nvPr>
        </p:nvSpPr>
        <p:spPr>
          <a:xfrm>
            <a:off x="512569" y="3993451"/>
            <a:ext cx="3553884" cy="914400"/>
          </a:xfrm>
          <a:noFill/>
          <a:ln>
            <a:noFill/>
          </a:ln>
        </p:spPr>
        <p:txBody>
          <a:bodyPr vert="horz" wrap="square" lIns="91440" tIns="45720" rIns="91440" bIns="45720" numCol="1" anchor="t" anchorCtr="0" compatLnSpc="1">
            <a:prstTxWarp prst="textNoShape">
              <a:avLst/>
            </a:prstTxWarp>
            <a:noAutofit/>
          </a:bodyPr>
          <a:lstStyle>
            <a:lvl1pPr marL="302676" indent="-302676">
              <a:buNone/>
              <a:defRPr lang="en-US" sz="1467" dirty="0" smtClean="0">
                <a:solidFill>
                  <a:schemeClr val="tx2"/>
                </a:solidFill>
              </a:defRPr>
            </a:lvl1pPr>
            <a:lvl2pPr marL="228594" indent="-228594">
              <a:buNone/>
              <a:defRPr lang="en-US" sz="1467" dirty="0" smtClean="0">
                <a:solidFill>
                  <a:schemeClr val="tx2"/>
                </a:solidFill>
              </a:defRPr>
            </a:lvl2pPr>
          </a:lstStyle>
          <a:p>
            <a:pPr marL="0" lvl="0" indent="0"/>
            <a:r>
              <a:rPr lang="en-US" dirty="0" smtClean="0"/>
              <a:t>Click to edit Master text styles</a:t>
            </a:r>
          </a:p>
          <a:p>
            <a:pPr marL="0" lvl="1" indent="0"/>
            <a:r>
              <a:rPr lang="en-US" dirty="0" smtClean="0"/>
              <a:t>Second level</a:t>
            </a:r>
          </a:p>
        </p:txBody>
      </p:sp>
      <p:sp>
        <p:nvSpPr>
          <p:cNvPr id="28" name="Content Placeholder 2"/>
          <p:cNvSpPr>
            <a:spLocks noGrp="1"/>
          </p:cNvSpPr>
          <p:nvPr>
            <p:ph sz="half" idx="19"/>
          </p:nvPr>
        </p:nvSpPr>
        <p:spPr>
          <a:xfrm>
            <a:off x="512569" y="5461000"/>
            <a:ext cx="3553884" cy="914400"/>
          </a:xfrm>
          <a:noFill/>
          <a:ln>
            <a:noFill/>
          </a:ln>
        </p:spPr>
        <p:txBody>
          <a:bodyPr vert="horz" wrap="square" lIns="91440" tIns="45720" rIns="91440" bIns="45720" numCol="1" anchor="t" anchorCtr="0" compatLnSpc="1">
            <a:prstTxWarp prst="textNoShape">
              <a:avLst/>
            </a:prstTxWarp>
            <a:noAutofit/>
          </a:bodyPr>
          <a:lstStyle>
            <a:lvl1pPr marL="302676" indent="-302676">
              <a:buNone/>
              <a:defRPr lang="en-US" sz="1467" dirty="0" smtClean="0">
                <a:solidFill>
                  <a:schemeClr val="tx2"/>
                </a:solidFill>
              </a:defRPr>
            </a:lvl1pPr>
            <a:lvl2pPr marL="228594" indent="-228594">
              <a:buNone/>
              <a:defRPr lang="en-US" sz="1467" dirty="0" smtClean="0">
                <a:solidFill>
                  <a:schemeClr val="tx2"/>
                </a:solidFill>
              </a:defRPr>
            </a:lvl2pPr>
          </a:lstStyle>
          <a:p>
            <a:pPr marL="0" lvl="0" indent="0"/>
            <a:r>
              <a:rPr lang="en-US" dirty="0" smtClean="0"/>
              <a:t>Click to edit Master text styles</a:t>
            </a:r>
          </a:p>
          <a:p>
            <a:pPr marL="0" lvl="1" indent="0"/>
            <a:r>
              <a:rPr lang="en-US" dirty="0" smtClean="0"/>
              <a:t>Second level</a:t>
            </a:r>
          </a:p>
        </p:txBody>
      </p:sp>
    </p:spTree>
    <p:custDataLst>
      <p:tags r:id="rId1"/>
    </p:custDataLst>
    <p:extLst>
      <p:ext uri="{BB962C8B-B14F-4D97-AF65-F5344CB8AC3E}">
        <p14:creationId xmlns:p14="http://schemas.microsoft.com/office/powerpoint/2010/main" val="299277407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1">
    <p:spTree>
      <p:nvGrpSpPr>
        <p:cNvPr id="1" name=""/>
        <p:cNvGrpSpPr/>
        <p:nvPr/>
      </p:nvGrpSpPr>
      <p:grpSpPr>
        <a:xfrm>
          <a:off x="0" y="0"/>
          <a:ext cx="0" cy="0"/>
          <a:chOff x="0" y="0"/>
          <a:chExt cx="0" cy="0"/>
        </a:xfrm>
      </p:grpSpPr>
      <p:sp>
        <p:nvSpPr>
          <p:cNvPr id="13" name="Freeform 11"/>
          <p:cNvSpPr>
            <a:spLocks/>
          </p:cNvSpPr>
          <p:nvPr userDrawn="1"/>
        </p:nvSpPr>
        <p:spPr bwMode="auto">
          <a:xfrm>
            <a:off x="493189" y="329160"/>
            <a:ext cx="10103947"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1" h="257">
                <a:moveTo>
                  <a:pt x="3013" y="257"/>
                </a:moveTo>
                <a:cubicBezTo>
                  <a:pt x="3029" y="257"/>
                  <a:pt x="3042" y="244"/>
                  <a:pt x="3042" y="228"/>
                </a:cubicBezTo>
                <a:cubicBezTo>
                  <a:pt x="3042" y="28"/>
                  <a:pt x="3042" y="28"/>
                  <a:pt x="3042" y="28"/>
                </a:cubicBezTo>
                <a:cubicBezTo>
                  <a:pt x="3042" y="12"/>
                  <a:pt x="3055" y="0"/>
                  <a:pt x="3071" y="0"/>
                </a:cubicBezTo>
                <a:cubicBezTo>
                  <a:pt x="58" y="0"/>
                  <a:pt x="58" y="0"/>
                  <a:pt x="58" y="0"/>
                </a:cubicBezTo>
                <a:cubicBezTo>
                  <a:pt x="42" y="0"/>
                  <a:pt x="29" y="12"/>
                  <a:pt x="29" y="28"/>
                </a:cubicBezTo>
                <a:cubicBezTo>
                  <a:pt x="28" y="228"/>
                  <a:pt x="28" y="228"/>
                  <a:pt x="28" y="228"/>
                </a:cubicBezTo>
                <a:cubicBezTo>
                  <a:pt x="28" y="244"/>
                  <a:pt x="16" y="257"/>
                  <a:pt x="0" y="257"/>
                </a:cubicBezTo>
                <a:lnTo>
                  <a:pt x="3013" y="257"/>
                </a:lnTo>
                <a:close/>
              </a:path>
            </a:pathLst>
          </a:custGeom>
          <a:solidFill>
            <a:srgbClr val="FFFFFF">
              <a:alpha val="65098"/>
            </a:srgbClr>
          </a:solid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grpSp>
        <p:nvGrpSpPr>
          <p:cNvPr id="14" name="Group 13"/>
          <p:cNvGrpSpPr/>
          <p:nvPr userDrawn="1"/>
        </p:nvGrpSpPr>
        <p:grpSpPr>
          <a:xfrm>
            <a:off x="0" y="6393688"/>
            <a:ext cx="12192000" cy="464312"/>
            <a:chOff x="0" y="4795266"/>
            <a:chExt cx="9144000" cy="348234"/>
          </a:xfrm>
        </p:grpSpPr>
        <p:sp>
          <p:nvSpPr>
            <p:cNvPr id="15" name="Rectangle 14"/>
            <p:cNvSpPr/>
            <p:nvPr userDrawn="1"/>
          </p:nvSpPr>
          <p:spPr>
            <a:xfrm>
              <a:off x="0" y="4802125"/>
              <a:ext cx="9144000" cy="341375"/>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p:cNvSpPr/>
            <p:nvPr userDrawn="1"/>
          </p:nvSpPr>
          <p:spPr>
            <a:xfrm>
              <a:off x="0" y="4795266"/>
              <a:ext cx="9144000" cy="365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grpSp>
      <p:sp>
        <p:nvSpPr>
          <p:cNvPr id="18" name="Rectangle 17"/>
          <p:cNvSpPr/>
          <p:nvPr userDrawn="1"/>
        </p:nvSpPr>
        <p:spPr>
          <a:xfrm>
            <a:off x="304800" y="6515263"/>
            <a:ext cx="6096000" cy="235898"/>
          </a:xfrm>
          <a:prstGeom prst="rect">
            <a:avLst/>
          </a:prstGeom>
        </p:spPr>
        <p:txBody>
          <a:bodyPr anchor="ctr" anchorCtr="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 ShoreTel, Inc. 2016  All rights reserved worldwide.</a:t>
            </a:r>
            <a:endParaRPr kumimoji="0" lang="en-US" sz="933" b="0" i="0" u="none" strike="noStrike" kern="1200" cap="none" spc="0" normalizeH="0" baseline="0" noProof="0" dirty="0">
              <a:ln>
                <a:noFill/>
              </a:ln>
              <a:solidFill>
                <a:srgbClr val="FFFFFF">
                  <a:lumMod val="75000"/>
                </a:srgbClr>
              </a:solidFill>
              <a:effectLst/>
              <a:uLnTx/>
              <a:uFillTx/>
              <a:latin typeface="Arial"/>
              <a:ea typeface="ＭＳ Ｐゴシック" charset="0"/>
              <a:cs typeface="Arial"/>
            </a:endParaRPr>
          </a:p>
        </p:txBody>
      </p:sp>
      <p:sp>
        <p:nvSpPr>
          <p:cNvPr id="19" name="Rectangle 18"/>
          <p:cNvSpPr/>
          <p:nvPr userDrawn="1"/>
        </p:nvSpPr>
        <p:spPr>
          <a:xfrm>
            <a:off x="11480800" y="6504939"/>
            <a:ext cx="349776" cy="256545"/>
          </a:xfrm>
          <a:prstGeom prst="rect">
            <a:avLst/>
          </a:prstGeom>
        </p:spPr>
        <p:txBody>
          <a:bodyPr wrap="none" anchor="ctr" anchorCtr="0">
            <a:spAutoFit/>
          </a:bodyPr>
          <a:lstStyle/>
          <a:p>
            <a:pPr marL="0" marR="0" lvl="0" indent="0" algn="l" defTabSz="609585" rtl="0" eaLnBrk="1" fontAlgn="auto" latinLnBrk="0" hangingPunct="1">
              <a:lnSpc>
                <a:spcPct val="100000"/>
              </a:lnSpc>
              <a:spcBef>
                <a:spcPct val="20000"/>
              </a:spcBef>
              <a:spcAft>
                <a:spcPts val="0"/>
              </a:spcAft>
              <a:buClrTx/>
              <a:buSzTx/>
              <a:buFontTx/>
              <a:buNone/>
              <a:tabLst/>
              <a:defRPr/>
            </a:pPr>
            <a:fld id="{97607E1A-0BE9-6945-8AEF-CA52ED5ABE9E}" type="slidenum">
              <a:rPr kumimoji="0" lang="en-US" sz="1067" b="0" i="0" u="none" strike="noStrike" kern="1200" cap="none" spc="0" normalizeH="0" baseline="0" noProof="0" smtClean="0">
                <a:ln>
                  <a:noFill/>
                </a:ln>
                <a:solidFill>
                  <a:srgbClr val="FFFFFF">
                    <a:lumMod val="75000"/>
                  </a:srgbClr>
                </a:solidFill>
                <a:effectLst/>
                <a:uLnTx/>
                <a:uFillTx/>
                <a:latin typeface="Arial"/>
                <a:ea typeface="ＭＳ Ｐゴシック" charset="0"/>
                <a:cs typeface="Arial"/>
              </a:rPr>
              <a:pPr marL="0" marR="0" lvl="0" indent="0" algn="l" defTabSz="609585" rtl="0" eaLnBrk="1" fontAlgn="auto" latinLnBrk="0" hangingPunct="1">
                <a:lnSpc>
                  <a:spcPct val="100000"/>
                </a:lnSpc>
                <a:spcBef>
                  <a:spcPct val="20000"/>
                </a:spcBef>
                <a:spcAft>
                  <a:spcPts val="0"/>
                </a:spcAft>
                <a:buClrTx/>
                <a:buSzTx/>
                <a:buFontTx/>
                <a:buNone/>
                <a:tabLst/>
                <a:defRPr/>
              </a:pPr>
              <a:t>‹#›</a:t>
            </a:fld>
            <a:endParaRPr kumimoji="0" lang="en-US" sz="1067" b="0" i="0" u="none" strike="noStrike" kern="1200" cap="none" spc="0" normalizeH="0" baseline="0" noProof="0" dirty="0">
              <a:ln>
                <a:noFill/>
              </a:ln>
              <a:solidFill>
                <a:srgbClr val="FFFFFF">
                  <a:lumMod val="75000"/>
                </a:srgbClr>
              </a:solidFill>
              <a:effectLst/>
              <a:uLnTx/>
              <a:uFillTx/>
              <a:latin typeface="Arial"/>
              <a:ea typeface="ＭＳ Ｐゴシック" charset="0"/>
              <a:cs typeface="Arial"/>
            </a:endParaRPr>
          </a:p>
        </p:txBody>
      </p:sp>
      <p:sp>
        <p:nvSpPr>
          <p:cNvPr id="20" name="Title 1"/>
          <p:cNvSpPr>
            <a:spLocks noGrp="1"/>
          </p:cNvSpPr>
          <p:nvPr>
            <p:ph type="title" hasCustomPrompt="1"/>
          </p:nvPr>
        </p:nvSpPr>
        <p:spPr>
          <a:xfrm>
            <a:off x="684920" y="329160"/>
            <a:ext cx="9347200" cy="864640"/>
          </a:xfrm>
        </p:spPr>
        <p:txBody>
          <a:bodyPr>
            <a:normAutofit/>
          </a:bodyPr>
          <a:lstStyle>
            <a:lvl1pPr>
              <a:defRPr sz="2400"/>
            </a:lvl1pPr>
          </a:lstStyle>
          <a:p>
            <a:r>
              <a:rPr lang="en-US" dirty="0" smtClean="0"/>
              <a:t>CLICK TO EDIT MASTER TITLE STYLE</a:t>
            </a:r>
            <a:endParaRPr lang="en-US" dirty="0"/>
          </a:p>
        </p:txBody>
      </p:sp>
      <p:sp>
        <p:nvSpPr>
          <p:cNvPr id="10" name="TextBox 9"/>
          <p:cNvSpPr txBox="1"/>
          <p:nvPr userDrawn="1"/>
        </p:nvSpPr>
        <p:spPr>
          <a:xfrm>
            <a:off x="6670056" y="6511291"/>
            <a:ext cx="4741333" cy="243840"/>
          </a:xfrm>
          <a:prstGeom prst="rect">
            <a:avLst/>
          </a:prstGeom>
        </p:spPr>
        <p:txBody>
          <a:bodyPr anchor="ctr" anchorCtr="0"/>
          <a:lstStyle>
            <a:defPPr>
              <a:defRPr lang="en-US"/>
            </a:defPPr>
            <a:lvl1pPr>
              <a:defRPr sz="800">
                <a:solidFill>
                  <a:schemeClr val="bg1">
                    <a:lumMod val="75000"/>
                  </a:schemeClr>
                </a:solidFill>
                <a:latin typeface="Arial"/>
                <a:cs typeface="Arial"/>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a:t>
            </a:r>
          </a:p>
        </p:txBody>
      </p:sp>
      <p:grpSp>
        <p:nvGrpSpPr>
          <p:cNvPr id="11" name="Group 10"/>
          <p:cNvGrpSpPr/>
          <p:nvPr userDrawn="1"/>
        </p:nvGrpSpPr>
        <p:grpSpPr>
          <a:xfrm>
            <a:off x="10341072" y="6560150"/>
            <a:ext cx="776181" cy="168484"/>
            <a:chOff x="7924800" y="361950"/>
            <a:chExt cx="1038266" cy="225374"/>
          </a:xfrm>
          <a:effectLst/>
        </p:grpSpPr>
        <p:sp>
          <p:nvSpPr>
            <p:cNvPr id="12" name="Freeform 23"/>
            <p:cNvSpPr>
              <a:spLocks noEditPoints="1"/>
            </p:cNvSpPr>
            <p:nvPr userDrawn="1"/>
          </p:nvSpPr>
          <p:spPr bwMode="auto">
            <a:xfrm>
              <a:off x="7924800" y="361950"/>
              <a:ext cx="212614" cy="225374"/>
            </a:xfrm>
            <a:custGeom>
              <a:avLst/>
              <a:gdLst>
                <a:gd name="T0" fmla="*/ 175 w 276"/>
                <a:gd name="T1" fmla="*/ 142 h 292"/>
                <a:gd name="T2" fmla="*/ 188 w 276"/>
                <a:gd name="T3" fmla="*/ 173 h 292"/>
                <a:gd name="T4" fmla="*/ 79 w 276"/>
                <a:gd name="T5" fmla="*/ 224 h 292"/>
                <a:gd name="T6" fmla="*/ 5 w 276"/>
                <a:gd name="T7" fmla="*/ 105 h 292"/>
                <a:gd name="T8" fmla="*/ 140 w 276"/>
                <a:gd name="T9" fmla="*/ 1 h 292"/>
                <a:gd name="T10" fmla="*/ 266 w 276"/>
                <a:gd name="T11" fmla="*/ 77 h 292"/>
                <a:gd name="T12" fmla="*/ 246 w 276"/>
                <a:gd name="T13" fmla="*/ 75 h 292"/>
                <a:gd name="T14" fmla="*/ 167 w 276"/>
                <a:gd name="T15" fmla="*/ 33 h 292"/>
                <a:gd name="T16" fmla="*/ 65 w 276"/>
                <a:gd name="T17" fmla="*/ 66 h 292"/>
                <a:gd name="T18" fmla="*/ 90 w 276"/>
                <a:gd name="T19" fmla="*/ 168 h 292"/>
                <a:gd name="T20" fmla="*/ 175 w 276"/>
                <a:gd name="T21" fmla="*/ 142 h 292"/>
                <a:gd name="T22" fmla="*/ 107 w 276"/>
                <a:gd name="T23" fmla="*/ 144 h 292"/>
                <a:gd name="T24" fmla="*/ 186 w 276"/>
                <a:gd name="T25" fmla="*/ 123 h 292"/>
                <a:gd name="T26" fmla="*/ 211 w 276"/>
                <a:gd name="T27" fmla="*/ 225 h 292"/>
                <a:gd name="T28" fmla="*/ 110 w 276"/>
                <a:gd name="T29" fmla="*/ 259 h 292"/>
                <a:gd name="T30" fmla="*/ 30 w 276"/>
                <a:gd name="T31" fmla="*/ 217 h 292"/>
                <a:gd name="T32" fmla="*/ 10 w 276"/>
                <a:gd name="T33" fmla="*/ 216 h 292"/>
                <a:gd name="T34" fmla="*/ 137 w 276"/>
                <a:gd name="T35" fmla="*/ 291 h 292"/>
                <a:gd name="T36" fmla="*/ 271 w 276"/>
                <a:gd name="T37" fmla="*/ 185 h 292"/>
                <a:gd name="T38" fmla="*/ 196 w 276"/>
                <a:gd name="T39" fmla="*/ 67 h 292"/>
                <a:gd name="T40" fmla="*/ 94 w 276"/>
                <a:gd name="T41" fmla="*/ 113 h 292"/>
                <a:gd name="T42" fmla="*/ 107 w 276"/>
                <a:gd name="T43" fmla="*/ 14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292">
                  <a:moveTo>
                    <a:pt x="175" y="142"/>
                  </a:moveTo>
                  <a:cubicBezTo>
                    <a:pt x="175" y="142"/>
                    <a:pt x="193" y="148"/>
                    <a:pt x="188" y="173"/>
                  </a:cubicBezTo>
                  <a:cubicBezTo>
                    <a:pt x="181" y="207"/>
                    <a:pt x="134" y="243"/>
                    <a:pt x="79" y="224"/>
                  </a:cubicBezTo>
                  <a:cubicBezTo>
                    <a:pt x="24" y="206"/>
                    <a:pt x="0" y="153"/>
                    <a:pt x="5" y="105"/>
                  </a:cubicBezTo>
                  <a:cubicBezTo>
                    <a:pt x="10" y="57"/>
                    <a:pt x="58" y="1"/>
                    <a:pt x="140" y="1"/>
                  </a:cubicBezTo>
                  <a:cubicBezTo>
                    <a:pt x="209" y="0"/>
                    <a:pt x="260" y="51"/>
                    <a:pt x="266" y="77"/>
                  </a:cubicBezTo>
                  <a:cubicBezTo>
                    <a:pt x="272" y="103"/>
                    <a:pt x="258" y="89"/>
                    <a:pt x="246" y="75"/>
                  </a:cubicBezTo>
                  <a:cubicBezTo>
                    <a:pt x="234" y="61"/>
                    <a:pt x="205" y="39"/>
                    <a:pt x="167" y="33"/>
                  </a:cubicBezTo>
                  <a:cubicBezTo>
                    <a:pt x="133" y="27"/>
                    <a:pt x="91" y="34"/>
                    <a:pt x="65" y="66"/>
                  </a:cubicBezTo>
                  <a:cubicBezTo>
                    <a:pt x="39" y="97"/>
                    <a:pt x="48" y="152"/>
                    <a:pt x="90" y="168"/>
                  </a:cubicBezTo>
                  <a:cubicBezTo>
                    <a:pt x="138" y="187"/>
                    <a:pt x="175" y="142"/>
                    <a:pt x="175" y="142"/>
                  </a:cubicBezTo>
                  <a:moveTo>
                    <a:pt x="107" y="144"/>
                  </a:moveTo>
                  <a:cubicBezTo>
                    <a:pt x="107" y="144"/>
                    <a:pt x="137" y="104"/>
                    <a:pt x="186" y="123"/>
                  </a:cubicBezTo>
                  <a:cubicBezTo>
                    <a:pt x="227" y="138"/>
                    <a:pt x="237" y="193"/>
                    <a:pt x="211" y="225"/>
                  </a:cubicBezTo>
                  <a:cubicBezTo>
                    <a:pt x="185" y="257"/>
                    <a:pt x="143" y="264"/>
                    <a:pt x="110" y="259"/>
                  </a:cubicBezTo>
                  <a:cubicBezTo>
                    <a:pt x="72" y="252"/>
                    <a:pt x="42" y="231"/>
                    <a:pt x="30" y="217"/>
                  </a:cubicBezTo>
                  <a:cubicBezTo>
                    <a:pt x="18" y="203"/>
                    <a:pt x="4" y="189"/>
                    <a:pt x="10" y="216"/>
                  </a:cubicBezTo>
                  <a:cubicBezTo>
                    <a:pt x="16" y="242"/>
                    <a:pt x="68" y="292"/>
                    <a:pt x="137" y="291"/>
                  </a:cubicBezTo>
                  <a:cubicBezTo>
                    <a:pt x="218" y="289"/>
                    <a:pt x="266" y="233"/>
                    <a:pt x="271" y="185"/>
                  </a:cubicBezTo>
                  <a:cubicBezTo>
                    <a:pt x="276" y="137"/>
                    <a:pt x="251" y="85"/>
                    <a:pt x="196" y="67"/>
                  </a:cubicBezTo>
                  <a:cubicBezTo>
                    <a:pt x="141" y="49"/>
                    <a:pt x="101" y="79"/>
                    <a:pt x="94" y="113"/>
                  </a:cubicBezTo>
                  <a:cubicBezTo>
                    <a:pt x="89" y="138"/>
                    <a:pt x="107" y="144"/>
                    <a:pt x="107" y="144"/>
                  </a:cubicBez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21" name="Freeform 24"/>
            <p:cNvSpPr>
              <a:spLocks noEditPoints="1"/>
            </p:cNvSpPr>
            <p:nvPr userDrawn="1"/>
          </p:nvSpPr>
          <p:spPr bwMode="auto">
            <a:xfrm>
              <a:off x="8160418" y="378844"/>
              <a:ext cx="802648" cy="187632"/>
            </a:xfrm>
            <a:custGeom>
              <a:avLst/>
              <a:gdLst>
                <a:gd name="T0" fmla="*/ 72 w 1042"/>
                <a:gd name="T1" fmla="*/ 215 h 243"/>
                <a:gd name="T2" fmla="*/ 7 w 1042"/>
                <a:gd name="T3" fmla="*/ 72 h 243"/>
                <a:gd name="T4" fmla="*/ 145 w 1042"/>
                <a:gd name="T5" fmla="*/ 36 h 243"/>
                <a:gd name="T6" fmla="*/ 82 w 1042"/>
                <a:gd name="T7" fmla="*/ 39 h 243"/>
                <a:gd name="T8" fmla="*/ 147 w 1042"/>
                <a:gd name="T9" fmla="*/ 174 h 243"/>
                <a:gd name="T10" fmla="*/ 0 w 1042"/>
                <a:gd name="T11" fmla="*/ 212 h 243"/>
                <a:gd name="T12" fmla="*/ 166 w 1042"/>
                <a:gd name="T13" fmla="*/ 237 h 243"/>
                <a:gd name="T14" fmla="*/ 194 w 1042"/>
                <a:gd name="T15" fmla="*/ 161 h 243"/>
                <a:gd name="T16" fmla="*/ 269 w 1042"/>
                <a:gd name="T17" fmla="*/ 150 h 243"/>
                <a:gd name="T18" fmla="*/ 297 w 1042"/>
                <a:gd name="T19" fmla="*/ 237 h 243"/>
                <a:gd name="T20" fmla="*/ 243 w 1042"/>
                <a:gd name="T21" fmla="*/ 86 h 243"/>
                <a:gd name="T22" fmla="*/ 194 w 1042"/>
                <a:gd name="T23" fmla="*/ 112 h 243"/>
                <a:gd name="T24" fmla="*/ 166 w 1042"/>
                <a:gd name="T25" fmla="*/ 1 h 243"/>
                <a:gd name="T26" fmla="*/ 392 w 1042"/>
                <a:gd name="T27" fmla="*/ 86 h 243"/>
                <a:gd name="T28" fmla="*/ 392 w 1042"/>
                <a:gd name="T29" fmla="*/ 241 h 243"/>
                <a:gd name="T30" fmla="*/ 392 w 1042"/>
                <a:gd name="T31" fmla="*/ 86 h 243"/>
                <a:gd name="T32" fmla="*/ 343 w 1042"/>
                <a:gd name="T33" fmla="*/ 163 h 243"/>
                <a:gd name="T34" fmla="*/ 440 w 1042"/>
                <a:gd name="T35" fmla="*/ 163 h 243"/>
                <a:gd name="T36" fmla="*/ 487 w 1042"/>
                <a:gd name="T37" fmla="*/ 237 h 243"/>
                <a:gd name="T38" fmla="*/ 515 w 1042"/>
                <a:gd name="T39" fmla="*/ 163 h 243"/>
                <a:gd name="T40" fmla="*/ 571 w 1042"/>
                <a:gd name="T41" fmla="*/ 118 h 243"/>
                <a:gd name="T42" fmla="*/ 560 w 1042"/>
                <a:gd name="T43" fmla="*/ 86 h 243"/>
                <a:gd name="T44" fmla="*/ 515 w 1042"/>
                <a:gd name="T45" fmla="*/ 112 h 243"/>
                <a:gd name="T46" fmla="*/ 487 w 1042"/>
                <a:gd name="T47" fmla="*/ 89 h 243"/>
                <a:gd name="T48" fmla="*/ 965 w 1042"/>
                <a:gd name="T49" fmla="*/ 237 h 243"/>
                <a:gd name="T50" fmla="*/ 993 w 1042"/>
                <a:gd name="T51" fmla="*/ 1 h 243"/>
                <a:gd name="T52" fmla="*/ 965 w 1042"/>
                <a:gd name="T53" fmla="*/ 237 h 243"/>
                <a:gd name="T54" fmla="*/ 718 w 1042"/>
                <a:gd name="T55" fmla="*/ 164 h 243"/>
                <a:gd name="T56" fmla="*/ 569 w 1042"/>
                <a:gd name="T57" fmla="*/ 163 h 243"/>
                <a:gd name="T58" fmla="*/ 711 w 1042"/>
                <a:gd name="T59" fmla="*/ 211 h 243"/>
                <a:gd name="T60" fmla="*/ 649 w 1042"/>
                <a:gd name="T61" fmla="*/ 217 h 243"/>
                <a:gd name="T62" fmla="*/ 718 w 1042"/>
                <a:gd name="T63" fmla="*/ 174 h 243"/>
                <a:gd name="T64" fmla="*/ 645 w 1042"/>
                <a:gd name="T65" fmla="*/ 108 h 243"/>
                <a:gd name="T66" fmla="*/ 599 w 1042"/>
                <a:gd name="T67" fmla="*/ 151 h 243"/>
                <a:gd name="T68" fmla="*/ 772 w 1042"/>
                <a:gd name="T69" fmla="*/ 237 h 243"/>
                <a:gd name="T70" fmla="*/ 843 w 1042"/>
                <a:gd name="T71" fmla="*/ 44 h 243"/>
                <a:gd name="T72" fmla="*/ 671 w 1042"/>
                <a:gd name="T73" fmla="*/ 16 h 243"/>
                <a:gd name="T74" fmla="*/ 742 w 1042"/>
                <a:gd name="T75" fmla="*/ 44 h 243"/>
                <a:gd name="T76" fmla="*/ 948 w 1042"/>
                <a:gd name="T77" fmla="*/ 174 h 243"/>
                <a:gd name="T78" fmla="*/ 876 w 1042"/>
                <a:gd name="T79" fmla="*/ 86 h 243"/>
                <a:gd name="T80" fmla="*/ 876 w 1042"/>
                <a:gd name="T81" fmla="*/ 241 h 243"/>
                <a:gd name="T82" fmla="*/ 920 w 1042"/>
                <a:gd name="T83" fmla="*/ 194 h 243"/>
                <a:gd name="T84" fmla="*/ 830 w 1042"/>
                <a:gd name="T85" fmla="*/ 174 h 243"/>
                <a:gd name="T86" fmla="*/ 830 w 1042"/>
                <a:gd name="T87" fmla="*/ 151 h 243"/>
                <a:gd name="T88" fmla="*/ 918 w 1042"/>
                <a:gd name="T89" fmla="*/ 151 h 243"/>
                <a:gd name="T90" fmla="*/ 1028 w 1042"/>
                <a:gd name="T91" fmla="*/ 0 h 243"/>
                <a:gd name="T92" fmla="*/ 1028 w 1042"/>
                <a:gd name="T93" fmla="*/ 29 h 243"/>
                <a:gd name="T94" fmla="*/ 1028 w 1042"/>
                <a:gd name="T95" fmla="*/ 0 h 243"/>
                <a:gd name="T96" fmla="*/ 1039 w 1042"/>
                <a:gd name="T97" fmla="*/ 14 h 243"/>
                <a:gd name="T98" fmla="*/ 1017 w 1042"/>
                <a:gd name="T99" fmla="*/ 14 h 243"/>
                <a:gd name="T100" fmla="*/ 1025 w 1042"/>
                <a:gd name="T101" fmla="*/ 16 h 243"/>
                <a:gd name="T102" fmla="*/ 1030 w 1042"/>
                <a:gd name="T103" fmla="*/ 18 h 243"/>
                <a:gd name="T104" fmla="*/ 1034 w 1042"/>
                <a:gd name="T105" fmla="*/ 23 h 243"/>
                <a:gd name="T106" fmla="*/ 1031 w 1042"/>
                <a:gd name="T107" fmla="*/ 15 h 243"/>
                <a:gd name="T108" fmla="*/ 1034 w 1042"/>
                <a:gd name="T109" fmla="*/ 11 h 243"/>
                <a:gd name="T110" fmla="*/ 1027 w 1042"/>
                <a:gd name="T111" fmla="*/ 6 h 243"/>
                <a:gd name="T112" fmla="*/ 1022 w 1042"/>
                <a:gd name="T113" fmla="*/ 23 h 243"/>
                <a:gd name="T114" fmla="*/ 1025 w 1042"/>
                <a:gd name="T115" fmla="*/ 16 h 243"/>
                <a:gd name="T116" fmla="*/ 1027 w 1042"/>
                <a:gd name="T117" fmla="*/ 9 h 243"/>
                <a:gd name="T118" fmla="*/ 1027 w 1042"/>
                <a:gd name="T119" fmla="*/ 13 h 243"/>
                <a:gd name="T120" fmla="*/ 1025 w 1042"/>
                <a:gd name="T121" fmla="*/ 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2" h="243">
                  <a:moveTo>
                    <a:pt x="25" y="191"/>
                  </a:moveTo>
                  <a:cubicBezTo>
                    <a:pt x="36" y="207"/>
                    <a:pt x="54" y="215"/>
                    <a:pt x="72" y="215"/>
                  </a:cubicBezTo>
                  <a:cubicBezTo>
                    <a:pt x="91" y="215"/>
                    <a:pt x="116" y="202"/>
                    <a:pt x="116" y="178"/>
                  </a:cubicBezTo>
                  <a:cubicBezTo>
                    <a:pt x="116" y="127"/>
                    <a:pt x="7" y="159"/>
                    <a:pt x="7" y="72"/>
                  </a:cubicBezTo>
                  <a:cubicBezTo>
                    <a:pt x="7" y="47"/>
                    <a:pt x="29" y="11"/>
                    <a:pt x="82" y="11"/>
                  </a:cubicBezTo>
                  <a:cubicBezTo>
                    <a:pt x="106" y="11"/>
                    <a:pt x="129" y="16"/>
                    <a:pt x="145" y="36"/>
                  </a:cubicBezTo>
                  <a:cubicBezTo>
                    <a:pt x="121" y="58"/>
                    <a:pt x="121" y="58"/>
                    <a:pt x="121" y="58"/>
                  </a:cubicBezTo>
                  <a:cubicBezTo>
                    <a:pt x="113" y="47"/>
                    <a:pt x="99" y="39"/>
                    <a:pt x="82" y="39"/>
                  </a:cubicBezTo>
                  <a:cubicBezTo>
                    <a:pt x="49" y="39"/>
                    <a:pt x="39" y="59"/>
                    <a:pt x="39" y="72"/>
                  </a:cubicBezTo>
                  <a:cubicBezTo>
                    <a:pt x="39" y="128"/>
                    <a:pt x="147" y="95"/>
                    <a:pt x="147" y="174"/>
                  </a:cubicBezTo>
                  <a:cubicBezTo>
                    <a:pt x="147" y="217"/>
                    <a:pt x="113" y="243"/>
                    <a:pt x="71" y="243"/>
                  </a:cubicBezTo>
                  <a:cubicBezTo>
                    <a:pt x="42" y="243"/>
                    <a:pt x="15" y="233"/>
                    <a:pt x="0" y="212"/>
                  </a:cubicBezTo>
                  <a:lnTo>
                    <a:pt x="25" y="191"/>
                  </a:lnTo>
                  <a:close/>
                  <a:moveTo>
                    <a:pt x="166" y="237"/>
                  </a:moveTo>
                  <a:cubicBezTo>
                    <a:pt x="194" y="237"/>
                    <a:pt x="194" y="237"/>
                    <a:pt x="194" y="237"/>
                  </a:cubicBezTo>
                  <a:cubicBezTo>
                    <a:pt x="194" y="161"/>
                    <a:pt x="194" y="161"/>
                    <a:pt x="194" y="161"/>
                  </a:cubicBezTo>
                  <a:cubicBezTo>
                    <a:pt x="194" y="127"/>
                    <a:pt x="212" y="112"/>
                    <a:pt x="235" y="112"/>
                  </a:cubicBezTo>
                  <a:cubicBezTo>
                    <a:pt x="253" y="112"/>
                    <a:pt x="269" y="122"/>
                    <a:pt x="269" y="150"/>
                  </a:cubicBezTo>
                  <a:cubicBezTo>
                    <a:pt x="269" y="237"/>
                    <a:pt x="269" y="237"/>
                    <a:pt x="269" y="237"/>
                  </a:cubicBezTo>
                  <a:cubicBezTo>
                    <a:pt x="297" y="237"/>
                    <a:pt x="297" y="237"/>
                    <a:pt x="297" y="237"/>
                  </a:cubicBezTo>
                  <a:cubicBezTo>
                    <a:pt x="297" y="142"/>
                    <a:pt x="297" y="142"/>
                    <a:pt x="297" y="142"/>
                  </a:cubicBezTo>
                  <a:cubicBezTo>
                    <a:pt x="297" y="103"/>
                    <a:pt x="272" y="86"/>
                    <a:pt x="243" y="86"/>
                  </a:cubicBezTo>
                  <a:cubicBezTo>
                    <a:pt x="220" y="86"/>
                    <a:pt x="202" y="96"/>
                    <a:pt x="194" y="112"/>
                  </a:cubicBezTo>
                  <a:cubicBezTo>
                    <a:pt x="194" y="112"/>
                    <a:pt x="194" y="112"/>
                    <a:pt x="194" y="112"/>
                  </a:cubicBezTo>
                  <a:cubicBezTo>
                    <a:pt x="194" y="1"/>
                    <a:pt x="194" y="1"/>
                    <a:pt x="194" y="1"/>
                  </a:cubicBezTo>
                  <a:cubicBezTo>
                    <a:pt x="166" y="1"/>
                    <a:pt x="166" y="1"/>
                    <a:pt x="166" y="1"/>
                  </a:cubicBezTo>
                  <a:lnTo>
                    <a:pt x="166" y="237"/>
                  </a:lnTo>
                  <a:close/>
                  <a:moveTo>
                    <a:pt x="392" y="86"/>
                  </a:moveTo>
                  <a:cubicBezTo>
                    <a:pt x="348" y="86"/>
                    <a:pt x="313" y="120"/>
                    <a:pt x="313" y="163"/>
                  </a:cubicBezTo>
                  <a:cubicBezTo>
                    <a:pt x="313" y="206"/>
                    <a:pt x="348" y="241"/>
                    <a:pt x="392" y="241"/>
                  </a:cubicBezTo>
                  <a:cubicBezTo>
                    <a:pt x="436" y="241"/>
                    <a:pt x="470" y="206"/>
                    <a:pt x="470" y="163"/>
                  </a:cubicBezTo>
                  <a:cubicBezTo>
                    <a:pt x="470" y="120"/>
                    <a:pt x="436" y="86"/>
                    <a:pt x="392" y="86"/>
                  </a:cubicBezTo>
                  <a:moveTo>
                    <a:pt x="392" y="215"/>
                  </a:moveTo>
                  <a:cubicBezTo>
                    <a:pt x="362" y="215"/>
                    <a:pt x="343" y="193"/>
                    <a:pt x="343" y="163"/>
                  </a:cubicBezTo>
                  <a:cubicBezTo>
                    <a:pt x="343" y="133"/>
                    <a:pt x="362" y="112"/>
                    <a:pt x="392" y="112"/>
                  </a:cubicBezTo>
                  <a:cubicBezTo>
                    <a:pt x="422" y="112"/>
                    <a:pt x="440" y="133"/>
                    <a:pt x="440" y="163"/>
                  </a:cubicBezTo>
                  <a:cubicBezTo>
                    <a:pt x="440" y="193"/>
                    <a:pt x="422" y="215"/>
                    <a:pt x="392" y="215"/>
                  </a:cubicBezTo>
                  <a:moveTo>
                    <a:pt x="487" y="237"/>
                  </a:moveTo>
                  <a:cubicBezTo>
                    <a:pt x="515" y="237"/>
                    <a:pt x="515" y="237"/>
                    <a:pt x="515" y="237"/>
                  </a:cubicBezTo>
                  <a:cubicBezTo>
                    <a:pt x="515" y="163"/>
                    <a:pt x="515" y="163"/>
                    <a:pt x="515" y="163"/>
                  </a:cubicBezTo>
                  <a:cubicBezTo>
                    <a:pt x="515" y="131"/>
                    <a:pt x="530" y="115"/>
                    <a:pt x="557" y="115"/>
                  </a:cubicBezTo>
                  <a:cubicBezTo>
                    <a:pt x="562" y="115"/>
                    <a:pt x="567" y="116"/>
                    <a:pt x="571" y="118"/>
                  </a:cubicBezTo>
                  <a:cubicBezTo>
                    <a:pt x="572" y="87"/>
                    <a:pt x="572" y="87"/>
                    <a:pt x="572" y="87"/>
                  </a:cubicBezTo>
                  <a:cubicBezTo>
                    <a:pt x="569" y="86"/>
                    <a:pt x="564" y="86"/>
                    <a:pt x="560" y="86"/>
                  </a:cubicBezTo>
                  <a:cubicBezTo>
                    <a:pt x="542" y="86"/>
                    <a:pt x="523" y="96"/>
                    <a:pt x="516" y="112"/>
                  </a:cubicBezTo>
                  <a:cubicBezTo>
                    <a:pt x="515" y="112"/>
                    <a:pt x="515" y="112"/>
                    <a:pt x="515" y="112"/>
                  </a:cubicBezTo>
                  <a:cubicBezTo>
                    <a:pt x="515" y="89"/>
                    <a:pt x="515" y="89"/>
                    <a:pt x="515" y="89"/>
                  </a:cubicBezTo>
                  <a:cubicBezTo>
                    <a:pt x="487" y="89"/>
                    <a:pt x="487" y="89"/>
                    <a:pt x="487" y="89"/>
                  </a:cubicBezTo>
                  <a:lnTo>
                    <a:pt x="487" y="237"/>
                  </a:lnTo>
                  <a:close/>
                  <a:moveTo>
                    <a:pt x="965" y="237"/>
                  </a:moveTo>
                  <a:cubicBezTo>
                    <a:pt x="993" y="237"/>
                    <a:pt x="993" y="237"/>
                    <a:pt x="993" y="237"/>
                  </a:cubicBezTo>
                  <a:cubicBezTo>
                    <a:pt x="993" y="1"/>
                    <a:pt x="993" y="1"/>
                    <a:pt x="993" y="1"/>
                  </a:cubicBezTo>
                  <a:cubicBezTo>
                    <a:pt x="965" y="1"/>
                    <a:pt x="965" y="1"/>
                    <a:pt x="965" y="1"/>
                  </a:cubicBezTo>
                  <a:lnTo>
                    <a:pt x="965" y="237"/>
                  </a:lnTo>
                  <a:close/>
                  <a:moveTo>
                    <a:pt x="718" y="174"/>
                  </a:moveTo>
                  <a:cubicBezTo>
                    <a:pt x="718" y="164"/>
                    <a:pt x="718" y="164"/>
                    <a:pt x="718" y="164"/>
                  </a:cubicBezTo>
                  <a:cubicBezTo>
                    <a:pt x="718" y="125"/>
                    <a:pt x="698" y="86"/>
                    <a:pt x="646" y="86"/>
                  </a:cubicBezTo>
                  <a:cubicBezTo>
                    <a:pt x="601" y="86"/>
                    <a:pt x="569" y="119"/>
                    <a:pt x="569" y="163"/>
                  </a:cubicBezTo>
                  <a:cubicBezTo>
                    <a:pt x="569" y="207"/>
                    <a:pt x="599" y="241"/>
                    <a:pt x="645" y="241"/>
                  </a:cubicBezTo>
                  <a:cubicBezTo>
                    <a:pt x="674" y="241"/>
                    <a:pt x="695" y="231"/>
                    <a:pt x="711" y="211"/>
                  </a:cubicBezTo>
                  <a:cubicBezTo>
                    <a:pt x="690" y="194"/>
                    <a:pt x="690" y="194"/>
                    <a:pt x="690" y="194"/>
                  </a:cubicBezTo>
                  <a:cubicBezTo>
                    <a:pt x="679" y="208"/>
                    <a:pt x="666" y="217"/>
                    <a:pt x="649" y="217"/>
                  </a:cubicBezTo>
                  <a:cubicBezTo>
                    <a:pt x="623" y="217"/>
                    <a:pt x="599" y="199"/>
                    <a:pt x="599" y="174"/>
                  </a:cubicBezTo>
                  <a:lnTo>
                    <a:pt x="718" y="174"/>
                  </a:lnTo>
                  <a:close/>
                  <a:moveTo>
                    <a:pt x="599" y="151"/>
                  </a:moveTo>
                  <a:cubicBezTo>
                    <a:pt x="599" y="131"/>
                    <a:pt x="617" y="108"/>
                    <a:pt x="645" y="108"/>
                  </a:cubicBezTo>
                  <a:cubicBezTo>
                    <a:pt x="674" y="108"/>
                    <a:pt x="687" y="126"/>
                    <a:pt x="688" y="151"/>
                  </a:cubicBezTo>
                  <a:lnTo>
                    <a:pt x="599" y="151"/>
                  </a:lnTo>
                  <a:close/>
                  <a:moveTo>
                    <a:pt x="742" y="237"/>
                  </a:moveTo>
                  <a:cubicBezTo>
                    <a:pt x="772" y="237"/>
                    <a:pt x="772" y="237"/>
                    <a:pt x="772" y="237"/>
                  </a:cubicBezTo>
                  <a:cubicBezTo>
                    <a:pt x="772" y="44"/>
                    <a:pt x="772" y="44"/>
                    <a:pt x="772" y="44"/>
                  </a:cubicBezTo>
                  <a:cubicBezTo>
                    <a:pt x="843" y="44"/>
                    <a:pt x="843" y="44"/>
                    <a:pt x="843" y="44"/>
                  </a:cubicBezTo>
                  <a:cubicBezTo>
                    <a:pt x="843" y="16"/>
                    <a:pt x="843" y="16"/>
                    <a:pt x="843" y="16"/>
                  </a:cubicBezTo>
                  <a:cubicBezTo>
                    <a:pt x="671" y="16"/>
                    <a:pt x="671" y="16"/>
                    <a:pt x="671" y="16"/>
                  </a:cubicBezTo>
                  <a:cubicBezTo>
                    <a:pt x="671" y="44"/>
                    <a:pt x="671" y="44"/>
                    <a:pt x="671" y="44"/>
                  </a:cubicBezTo>
                  <a:cubicBezTo>
                    <a:pt x="742" y="44"/>
                    <a:pt x="742" y="44"/>
                    <a:pt x="742" y="44"/>
                  </a:cubicBezTo>
                  <a:lnTo>
                    <a:pt x="742" y="237"/>
                  </a:lnTo>
                  <a:close/>
                  <a:moveTo>
                    <a:pt x="948" y="174"/>
                  </a:moveTo>
                  <a:cubicBezTo>
                    <a:pt x="948" y="164"/>
                    <a:pt x="948" y="164"/>
                    <a:pt x="948" y="164"/>
                  </a:cubicBezTo>
                  <a:cubicBezTo>
                    <a:pt x="948" y="125"/>
                    <a:pt x="928" y="86"/>
                    <a:pt x="876" y="86"/>
                  </a:cubicBezTo>
                  <a:cubicBezTo>
                    <a:pt x="832" y="86"/>
                    <a:pt x="800" y="119"/>
                    <a:pt x="800" y="163"/>
                  </a:cubicBezTo>
                  <a:cubicBezTo>
                    <a:pt x="800" y="207"/>
                    <a:pt x="829" y="241"/>
                    <a:pt x="876" y="241"/>
                  </a:cubicBezTo>
                  <a:cubicBezTo>
                    <a:pt x="904" y="241"/>
                    <a:pt x="926" y="231"/>
                    <a:pt x="941" y="211"/>
                  </a:cubicBezTo>
                  <a:cubicBezTo>
                    <a:pt x="920" y="194"/>
                    <a:pt x="920" y="194"/>
                    <a:pt x="920" y="194"/>
                  </a:cubicBezTo>
                  <a:cubicBezTo>
                    <a:pt x="909" y="208"/>
                    <a:pt x="897" y="217"/>
                    <a:pt x="880" y="217"/>
                  </a:cubicBezTo>
                  <a:cubicBezTo>
                    <a:pt x="854" y="217"/>
                    <a:pt x="830" y="199"/>
                    <a:pt x="830" y="174"/>
                  </a:cubicBezTo>
                  <a:lnTo>
                    <a:pt x="948" y="174"/>
                  </a:lnTo>
                  <a:close/>
                  <a:moveTo>
                    <a:pt x="830" y="151"/>
                  </a:moveTo>
                  <a:cubicBezTo>
                    <a:pt x="830" y="131"/>
                    <a:pt x="848" y="108"/>
                    <a:pt x="876" y="108"/>
                  </a:cubicBezTo>
                  <a:cubicBezTo>
                    <a:pt x="904" y="108"/>
                    <a:pt x="918" y="126"/>
                    <a:pt x="918" y="151"/>
                  </a:cubicBezTo>
                  <a:lnTo>
                    <a:pt x="830" y="151"/>
                  </a:lnTo>
                  <a:close/>
                  <a:moveTo>
                    <a:pt x="1028" y="0"/>
                  </a:moveTo>
                  <a:cubicBezTo>
                    <a:pt x="1020" y="0"/>
                    <a:pt x="1013" y="6"/>
                    <a:pt x="1013" y="14"/>
                  </a:cubicBezTo>
                  <a:cubicBezTo>
                    <a:pt x="1013" y="22"/>
                    <a:pt x="1020" y="29"/>
                    <a:pt x="1028" y="29"/>
                  </a:cubicBezTo>
                  <a:cubicBezTo>
                    <a:pt x="1036" y="29"/>
                    <a:pt x="1042" y="22"/>
                    <a:pt x="1042" y="14"/>
                  </a:cubicBezTo>
                  <a:cubicBezTo>
                    <a:pt x="1042" y="6"/>
                    <a:pt x="1036" y="0"/>
                    <a:pt x="1028" y="0"/>
                  </a:cubicBezTo>
                  <a:close/>
                  <a:moveTo>
                    <a:pt x="1028" y="2"/>
                  </a:moveTo>
                  <a:cubicBezTo>
                    <a:pt x="1034" y="2"/>
                    <a:pt x="1039" y="8"/>
                    <a:pt x="1039" y="14"/>
                  </a:cubicBezTo>
                  <a:cubicBezTo>
                    <a:pt x="1039" y="21"/>
                    <a:pt x="1034" y="26"/>
                    <a:pt x="1028" y="26"/>
                  </a:cubicBezTo>
                  <a:cubicBezTo>
                    <a:pt x="1021" y="26"/>
                    <a:pt x="1017" y="21"/>
                    <a:pt x="1017" y="14"/>
                  </a:cubicBezTo>
                  <a:cubicBezTo>
                    <a:pt x="1017" y="8"/>
                    <a:pt x="1021" y="2"/>
                    <a:pt x="1028" y="2"/>
                  </a:cubicBezTo>
                  <a:close/>
                  <a:moveTo>
                    <a:pt x="1025" y="16"/>
                  </a:moveTo>
                  <a:cubicBezTo>
                    <a:pt x="1027" y="16"/>
                    <a:pt x="1027" y="16"/>
                    <a:pt x="1027" y="16"/>
                  </a:cubicBezTo>
                  <a:cubicBezTo>
                    <a:pt x="1028" y="16"/>
                    <a:pt x="1029" y="17"/>
                    <a:pt x="1030" y="18"/>
                  </a:cubicBezTo>
                  <a:cubicBezTo>
                    <a:pt x="1030" y="21"/>
                    <a:pt x="1030" y="22"/>
                    <a:pt x="1031" y="23"/>
                  </a:cubicBezTo>
                  <a:cubicBezTo>
                    <a:pt x="1034" y="23"/>
                    <a:pt x="1034" y="23"/>
                    <a:pt x="1034" y="23"/>
                  </a:cubicBezTo>
                  <a:cubicBezTo>
                    <a:pt x="1034" y="22"/>
                    <a:pt x="1034" y="21"/>
                    <a:pt x="1033" y="19"/>
                  </a:cubicBezTo>
                  <a:cubicBezTo>
                    <a:pt x="1033" y="16"/>
                    <a:pt x="1032" y="15"/>
                    <a:pt x="1031" y="15"/>
                  </a:cubicBezTo>
                  <a:cubicBezTo>
                    <a:pt x="1031" y="15"/>
                    <a:pt x="1031" y="15"/>
                    <a:pt x="1031" y="15"/>
                  </a:cubicBezTo>
                  <a:cubicBezTo>
                    <a:pt x="1033" y="14"/>
                    <a:pt x="1034" y="13"/>
                    <a:pt x="1034" y="11"/>
                  </a:cubicBezTo>
                  <a:cubicBezTo>
                    <a:pt x="1034" y="9"/>
                    <a:pt x="1033" y="8"/>
                    <a:pt x="1032" y="7"/>
                  </a:cubicBezTo>
                  <a:cubicBezTo>
                    <a:pt x="1031" y="6"/>
                    <a:pt x="1030" y="6"/>
                    <a:pt x="1027" y="6"/>
                  </a:cubicBezTo>
                  <a:cubicBezTo>
                    <a:pt x="1024" y="6"/>
                    <a:pt x="1023" y="6"/>
                    <a:pt x="1022" y="6"/>
                  </a:cubicBezTo>
                  <a:cubicBezTo>
                    <a:pt x="1022" y="23"/>
                    <a:pt x="1022" y="23"/>
                    <a:pt x="1022" y="23"/>
                  </a:cubicBezTo>
                  <a:cubicBezTo>
                    <a:pt x="1025" y="23"/>
                    <a:pt x="1025" y="23"/>
                    <a:pt x="1025" y="23"/>
                  </a:cubicBezTo>
                  <a:lnTo>
                    <a:pt x="1025" y="16"/>
                  </a:lnTo>
                  <a:close/>
                  <a:moveTo>
                    <a:pt x="1025" y="9"/>
                  </a:moveTo>
                  <a:cubicBezTo>
                    <a:pt x="1026" y="9"/>
                    <a:pt x="1026" y="9"/>
                    <a:pt x="1027" y="9"/>
                  </a:cubicBezTo>
                  <a:cubicBezTo>
                    <a:pt x="1029" y="9"/>
                    <a:pt x="1030" y="10"/>
                    <a:pt x="1030" y="11"/>
                  </a:cubicBezTo>
                  <a:cubicBezTo>
                    <a:pt x="1030" y="13"/>
                    <a:pt x="1029" y="13"/>
                    <a:pt x="1027" y="13"/>
                  </a:cubicBezTo>
                  <a:cubicBezTo>
                    <a:pt x="1025" y="13"/>
                    <a:pt x="1025" y="13"/>
                    <a:pt x="1025" y="13"/>
                  </a:cubicBezTo>
                  <a:lnTo>
                    <a:pt x="1025" y="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grpSp>
    </p:spTree>
    <p:custDataLst>
      <p:tags r:id="rId1"/>
    </p:custDataLst>
    <p:extLst>
      <p:ext uri="{BB962C8B-B14F-4D97-AF65-F5344CB8AC3E}">
        <p14:creationId xmlns:p14="http://schemas.microsoft.com/office/powerpoint/2010/main" val="59606507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Image 2">
    <p:spTree>
      <p:nvGrpSpPr>
        <p:cNvPr id="1" name=""/>
        <p:cNvGrpSpPr/>
        <p:nvPr/>
      </p:nvGrpSpPr>
      <p:grpSpPr>
        <a:xfrm>
          <a:off x="0" y="0"/>
          <a:ext cx="0" cy="0"/>
          <a:chOff x="0" y="0"/>
          <a:chExt cx="0" cy="0"/>
        </a:xfrm>
      </p:grpSpPr>
      <p:sp>
        <p:nvSpPr>
          <p:cNvPr id="13" name="Freeform 11"/>
          <p:cNvSpPr>
            <a:spLocks/>
          </p:cNvSpPr>
          <p:nvPr userDrawn="1"/>
        </p:nvSpPr>
        <p:spPr bwMode="auto">
          <a:xfrm>
            <a:off x="493189" y="5008628"/>
            <a:ext cx="10103947"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1" h="257">
                <a:moveTo>
                  <a:pt x="3013" y="257"/>
                </a:moveTo>
                <a:cubicBezTo>
                  <a:pt x="3029" y="257"/>
                  <a:pt x="3042" y="244"/>
                  <a:pt x="3042" y="228"/>
                </a:cubicBezTo>
                <a:cubicBezTo>
                  <a:pt x="3042" y="28"/>
                  <a:pt x="3042" y="28"/>
                  <a:pt x="3042" y="28"/>
                </a:cubicBezTo>
                <a:cubicBezTo>
                  <a:pt x="3042" y="12"/>
                  <a:pt x="3055" y="0"/>
                  <a:pt x="3071" y="0"/>
                </a:cubicBezTo>
                <a:cubicBezTo>
                  <a:pt x="58" y="0"/>
                  <a:pt x="58" y="0"/>
                  <a:pt x="58" y="0"/>
                </a:cubicBezTo>
                <a:cubicBezTo>
                  <a:pt x="42" y="0"/>
                  <a:pt x="29" y="12"/>
                  <a:pt x="29" y="28"/>
                </a:cubicBezTo>
                <a:cubicBezTo>
                  <a:pt x="28" y="228"/>
                  <a:pt x="28" y="228"/>
                  <a:pt x="28" y="228"/>
                </a:cubicBezTo>
                <a:cubicBezTo>
                  <a:pt x="28" y="244"/>
                  <a:pt x="16" y="257"/>
                  <a:pt x="0" y="257"/>
                </a:cubicBezTo>
                <a:lnTo>
                  <a:pt x="3013" y="257"/>
                </a:lnTo>
                <a:close/>
              </a:path>
            </a:pathLst>
          </a:custGeom>
          <a:solidFill>
            <a:srgbClr val="FFFFFF">
              <a:alpha val="64706"/>
            </a:srgbClr>
          </a:solid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2" name="Title 1"/>
          <p:cNvSpPr>
            <a:spLocks noGrp="1"/>
          </p:cNvSpPr>
          <p:nvPr>
            <p:ph type="title" hasCustomPrompt="1"/>
          </p:nvPr>
        </p:nvSpPr>
        <p:spPr>
          <a:xfrm>
            <a:off x="684920" y="5008627"/>
            <a:ext cx="9347200" cy="864640"/>
          </a:xfrm>
          <a:noFill/>
        </p:spPr>
        <p:txBody>
          <a:bodyPr>
            <a:normAutofit/>
          </a:bodyPr>
          <a:lstStyle>
            <a:lvl1pPr marL="0" indent="0" algn="l" defTabSz="609585" rtl="0" eaLnBrk="0" fontAlgn="base" hangingPunct="0">
              <a:lnSpc>
                <a:spcPct val="90000"/>
              </a:lnSpc>
              <a:spcBef>
                <a:spcPct val="0"/>
              </a:spcBef>
              <a:spcAft>
                <a:spcPct val="0"/>
              </a:spcAft>
              <a:defRPr lang="en-US" sz="2400" kern="1200" cap="none" dirty="0">
                <a:solidFill>
                  <a:schemeClr val="tx2"/>
                </a:solidFill>
                <a:latin typeface="Arial"/>
                <a:ea typeface="ＭＳ Ｐゴシック" charset="0"/>
                <a:cs typeface="Arial"/>
              </a:defRPr>
            </a:lvl1pPr>
          </a:lstStyle>
          <a:p>
            <a:r>
              <a:rPr lang="en-US" dirty="0" smtClean="0"/>
              <a:t>CLICK TO EDIT MASTER TITLE STYLE</a:t>
            </a:r>
            <a:endParaRPr lang="en-US" dirty="0"/>
          </a:p>
        </p:txBody>
      </p:sp>
      <p:grpSp>
        <p:nvGrpSpPr>
          <p:cNvPr id="17" name="Group 16"/>
          <p:cNvGrpSpPr/>
          <p:nvPr userDrawn="1"/>
        </p:nvGrpSpPr>
        <p:grpSpPr>
          <a:xfrm>
            <a:off x="0" y="6393688"/>
            <a:ext cx="12192000" cy="464312"/>
            <a:chOff x="0" y="4795266"/>
            <a:chExt cx="9144000" cy="348234"/>
          </a:xfrm>
        </p:grpSpPr>
        <p:sp>
          <p:nvSpPr>
            <p:cNvPr id="18" name="Rectangle 17"/>
            <p:cNvSpPr/>
            <p:nvPr userDrawn="1"/>
          </p:nvSpPr>
          <p:spPr>
            <a:xfrm>
              <a:off x="0" y="4802125"/>
              <a:ext cx="9144000" cy="341375"/>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19" name="Rectangle 18"/>
            <p:cNvSpPr/>
            <p:nvPr userDrawn="1"/>
          </p:nvSpPr>
          <p:spPr>
            <a:xfrm>
              <a:off x="0" y="4795266"/>
              <a:ext cx="9144000" cy="365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grpSp>
      <p:sp>
        <p:nvSpPr>
          <p:cNvPr id="24" name="Rectangle 23"/>
          <p:cNvSpPr/>
          <p:nvPr userDrawn="1"/>
        </p:nvSpPr>
        <p:spPr>
          <a:xfrm>
            <a:off x="304800" y="6515263"/>
            <a:ext cx="6096000" cy="235898"/>
          </a:xfrm>
          <a:prstGeom prst="rect">
            <a:avLst/>
          </a:prstGeom>
        </p:spPr>
        <p:txBody>
          <a:bodyPr anchor="ctr" anchorCtr="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 ShoreTel, Inc. 2016  All rights reserved worldwide.</a:t>
            </a:r>
            <a:endParaRPr kumimoji="0" lang="en-US" sz="933" b="0" i="0" u="none" strike="noStrike" kern="1200" cap="none" spc="0" normalizeH="0" baseline="0" noProof="0" dirty="0">
              <a:ln>
                <a:noFill/>
              </a:ln>
              <a:solidFill>
                <a:srgbClr val="FFFFFF">
                  <a:lumMod val="75000"/>
                </a:srgbClr>
              </a:solidFill>
              <a:effectLst/>
              <a:uLnTx/>
              <a:uFillTx/>
              <a:latin typeface="Arial"/>
              <a:ea typeface="ＭＳ Ｐゴシック" charset="0"/>
              <a:cs typeface="Arial"/>
            </a:endParaRPr>
          </a:p>
        </p:txBody>
      </p:sp>
      <p:sp>
        <p:nvSpPr>
          <p:cNvPr id="25" name="Rectangle 24"/>
          <p:cNvSpPr/>
          <p:nvPr userDrawn="1"/>
        </p:nvSpPr>
        <p:spPr>
          <a:xfrm>
            <a:off x="11480800" y="6504939"/>
            <a:ext cx="349776" cy="256545"/>
          </a:xfrm>
          <a:prstGeom prst="rect">
            <a:avLst/>
          </a:prstGeom>
        </p:spPr>
        <p:txBody>
          <a:bodyPr wrap="none" anchor="ctr" anchorCtr="0">
            <a:spAutoFit/>
          </a:bodyPr>
          <a:lstStyle/>
          <a:p>
            <a:pPr marL="0" marR="0" lvl="0" indent="0" algn="l" defTabSz="609585" rtl="0" eaLnBrk="1" fontAlgn="auto" latinLnBrk="0" hangingPunct="1">
              <a:lnSpc>
                <a:spcPct val="100000"/>
              </a:lnSpc>
              <a:spcBef>
                <a:spcPct val="20000"/>
              </a:spcBef>
              <a:spcAft>
                <a:spcPts val="0"/>
              </a:spcAft>
              <a:buClrTx/>
              <a:buSzTx/>
              <a:buFontTx/>
              <a:buNone/>
              <a:tabLst/>
              <a:defRPr/>
            </a:pPr>
            <a:fld id="{97607E1A-0BE9-6945-8AEF-CA52ED5ABE9E}" type="slidenum">
              <a:rPr kumimoji="0" lang="en-US" sz="1067" b="0" i="0" u="none" strike="noStrike" kern="1200" cap="none" spc="0" normalizeH="0" baseline="0" noProof="0" smtClean="0">
                <a:ln>
                  <a:noFill/>
                </a:ln>
                <a:solidFill>
                  <a:srgbClr val="FFFFFF">
                    <a:lumMod val="75000"/>
                  </a:srgbClr>
                </a:solidFill>
                <a:effectLst/>
                <a:uLnTx/>
                <a:uFillTx/>
                <a:latin typeface="Arial"/>
                <a:ea typeface="ＭＳ Ｐゴシック" charset="0"/>
                <a:cs typeface="Arial"/>
              </a:rPr>
              <a:pPr marL="0" marR="0" lvl="0" indent="0" algn="l" defTabSz="609585" rtl="0" eaLnBrk="1" fontAlgn="auto" latinLnBrk="0" hangingPunct="1">
                <a:lnSpc>
                  <a:spcPct val="100000"/>
                </a:lnSpc>
                <a:spcBef>
                  <a:spcPct val="20000"/>
                </a:spcBef>
                <a:spcAft>
                  <a:spcPts val="0"/>
                </a:spcAft>
                <a:buClrTx/>
                <a:buSzTx/>
                <a:buFontTx/>
                <a:buNone/>
                <a:tabLst/>
                <a:defRPr/>
              </a:pPr>
              <a:t>‹#›</a:t>
            </a:fld>
            <a:endParaRPr kumimoji="0" lang="en-US" sz="1067" b="0" i="0" u="none" strike="noStrike" kern="1200" cap="none" spc="0" normalizeH="0" baseline="0" noProof="0" dirty="0">
              <a:ln>
                <a:noFill/>
              </a:ln>
              <a:solidFill>
                <a:srgbClr val="FFFFFF">
                  <a:lumMod val="75000"/>
                </a:srgbClr>
              </a:solidFill>
              <a:effectLst/>
              <a:uLnTx/>
              <a:uFillTx/>
              <a:latin typeface="Arial"/>
              <a:ea typeface="ＭＳ Ｐゴシック" charset="0"/>
              <a:cs typeface="Arial"/>
            </a:endParaRPr>
          </a:p>
        </p:txBody>
      </p:sp>
      <p:sp>
        <p:nvSpPr>
          <p:cNvPr id="10" name="TextBox 9"/>
          <p:cNvSpPr txBox="1"/>
          <p:nvPr userDrawn="1"/>
        </p:nvSpPr>
        <p:spPr>
          <a:xfrm>
            <a:off x="6670056" y="6511291"/>
            <a:ext cx="4741333" cy="243840"/>
          </a:xfrm>
          <a:prstGeom prst="rect">
            <a:avLst/>
          </a:prstGeom>
        </p:spPr>
        <p:txBody>
          <a:bodyPr anchor="ctr" anchorCtr="0"/>
          <a:lstStyle>
            <a:defPPr>
              <a:defRPr lang="en-US"/>
            </a:defPPr>
            <a:lvl1pPr>
              <a:defRPr sz="800">
                <a:solidFill>
                  <a:schemeClr val="bg1">
                    <a:lumMod val="75000"/>
                  </a:schemeClr>
                </a:solidFill>
                <a:latin typeface="Arial"/>
                <a:cs typeface="Arial"/>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a:t>
            </a:r>
          </a:p>
        </p:txBody>
      </p:sp>
      <p:grpSp>
        <p:nvGrpSpPr>
          <p:cNvPr id="11" name="Group 10"/>
          <p:cNvGrpSpPr/>
          <p:nvPr userDrawn="1"/>
        </p:nvGrpSpPr>
        <p:grpSpPr>
          <a:xfrm>
            <a:off x="10341072" y="6560150"/>
            <a:ext cx="776181" cy="168484"/>
            <a:chOff x="7924800" y="361950"/>
            <a:chExt cx="1038266" cy="225374"/>
          </a:xfrm>
          <a:effectLst/>
        </p:grpSpPr>
        <p:sp>
          <p:nvSpPr>
            <p:cNvPr id="12" name="Freeform 23"/>
            <p:cNvSpPr>
              <a:spLocks noEditPoints="1"/>
            </p:cNvSpPr>
            <p:nvPr userDrawn="1"/>
          </p:nvSpPr>
          <p:spPr bwMode="auto">
            <a:xfrm>
              <a:off x="7924800" y="361950"/>
              <a:ext cx="212614" cy="225374"/>
            </a:xfrm>
            <a:custGeom>
              <a:avLst/>
              <a:gdLst>
                <a:gd name="T0" fmla="*/ 175 w 276"/>
                <a:gd name="T1" fmla="*/ 142 h 292"/>
                <a:gd name="T2" fmla="*/ 188 w 276"/>
                <a:gd name="T3" fmla="*/ 173 h 292"/>
                <a:gd name="T4" fmla="*/ 79 w 276"/>
                <a:gd name="T5" fmla="*/ 224 h 292"/>
                <a:gd name="T6" fmla="*/ 5 w 276"/>
                <a:gd name="T7" fmla="*/ 105 h 292"/>
                <a:gd name="T8" fmla="*/ 140 w 276"/>
                <a:gd name="T9" fmla="*/ 1 h 292"/>
                <a:gd name="T10" fmla="*/ 266 w 276"/>
                <a:gd name="T11" fmla="*/ 77 h 292"/>
                <a:gd name="T12" fmla="*/ 246 w 276"/>
                <a:gd name="T13" fmla="*/ 75 h 292"/>
                <a:gd name="T14" fmla="*/ 167 w 276"/>
                <a:gd name="T15" fmla="*/ 33 h 292"/>
                <a:gd name="T16" fmla="*/ 65 w 276"/>
                <a:gd name="T17" fmla="*/ 66 h 292"/>
                <a:gd name="T18" fmla="*/ 90 w 276"/>
                <a:gd name="T19" fmla="*/ 168 h 292"/>
                <a:gd name="T20" fmla="*/ 175 w 276"/>
                <a:gd name="T21" fmla="*/ 142 h 292"/>
                <a:gd name="T22" fmla="*/ 107 w 276"/>
                <a:gd name="T23" fmla="*/ 144 h 292"/>
                <a:gd name="T24" fmla="*/ 186 w 276"/>
                <a:gd name="T25" fmla="*/ 123 h 292"/>
                <a:gd name="T26" fmla="*/ 211 w 276"/>
                <a:gd name="T27" fmla="*/ 225 h 292"/>
                <a:gd name="T28" fmla="*/ 110 w 276"/>
                <a:gd name="T29" fmla="*/ 259 h 292"/>
                <a:gd name="T30" fmla="*/ 30 w 276"/>
                <a:gd name="T31" fmla="*/ 217 h 292"/>
                <a:gd name="T32" fmla="*/ 10 w 276"/>
                <a:gd name="T33" fmla="*/ 216 h 292"/>
                <a:gd name="T34" fmla="*/ 137 w 276"/>
                <a:gd name="T35" fmla="*/ 291 h 292"/>
                <a:gd name="T36" fmla="*/ 271 w 276"/>
                <a:gd name="T37" fmla="*/ 185 h 292"/>
                <a:gd name="T38" fmla="*/ 196 w 276"/>
                <a:gd name="T39" fmla="*/ 67 h 292"/>
                <a:gd name="T40" fmla="*/ 94 w 276"/>
                <a:gd name="T41" fmla="*/ 113 h 292"/>
                <a:gd name="T42" fmla="*/ 107 w 276"/>
                <a:gd name="T43" fmla="*/ 14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292">
                  <a:moveTo>
                    <a:pt x="175" y="142"/>
                  </a:moveTo>
                  <a:cubicBezTo>
                    <a:pt x="175" y="142"/>
                    <a:pt x="193" y="148"/>
                    <a:pt x="188" y="173"/>
                  </a:cubicBezTo>
                  <a:cubicBezTo>
                    <a:pt x="181" y="207"/>
                    <a:pt x="134" y="243"/>
                    <a:pt x="79" y="224"/>
                  </a:cubicBezTo>
                  <a:cubicBezTo>
                    <a:pt x="24" y="206"/>
                    <a:pt x="0" y="153"/>
                    <a:pt x="5" y="105"/>
                  </a:cubicBezTo>
                  <a:cubicBezTo>
                    <a:pt x="10" y="57"/>
                    <a:pt x="58" y="1"/>
                    <a:pt x="140" y="1"/>
                  </a:cubicBezTo>
                  <a:cubicBezTo>
                    <a:pt x="209" y="0"/>
                    <a:pt x="260" y="51"/>
                    <a:pt x="266" y="77"/>
                  </a:cubicBezTo>
                  <a:cubicBezTo>
                    <a:pt x="272" y="103"/>
                    <a:pt x="258" y="89"/>
                    <a:pt x="246" y="75"/>
                  </a:cubicBezTo>
                  <a:cubicBezTo>
                    <a:pt x="234" y="61"/>
                    <a:pt x="205" y="39"/>
                    <a:pt x="167" y="33"/>
                  </a:cubicBezTo>
                  <a:cubicBezTo>
                    <a:pt x="133" y="27"/>
                    <a:pt x="91" y="34"/>
                    <a:pt x="65" y="66"/>
                  </a:cubicBezTo>
                  <a:cubicBezTo>
                    <a:pt x="39" y="97"/>
                    <a:pt x="48" y="152"/>
                    <a:pt x="90" y="168"/>
                  </a:cubicBezTo>
                  <a:cubicBezTo>
                    <a:pt x="138" y="187"/>
                    <a:pt x="175" y="142"/>
                    <a:pt x="175" y="142"/>
                  </a:cubicBezTo>
                  <a:moveTo>
                    <a:pt x="107" y="144"/>
                  </a:moveTo>
                  <a:cubicBezTo>
                    <a:pt x="107" y="144"/>
                    <a:pt x="137" y="104"/>
                    <a:pt x="186" y="123"/>
                  </a:cubicBezTo>
                  <a:cubicBezTo>
                    <a:pt x="227" y="138"/>
                    <a:pt x="237" y="193"/>
                    <a:pt x="211" y="225"/>
                  </a:cubicBezTo>
                  <a:cubicBezTo>
                    <a:pt x="185" y="257"/>
                    <a:pt x="143" y="264"/>
                    <a:pt x="110" y="259"/>
                  </a:cubicBezTo>
                  <a:cubicBezTo>
                    <a:pt x="72" y="252"/>
                    <a:pt x="42" y="231"/>
                    <a:pt x="30" y="217"/>
                  </a:cubicBezTo>
                  <a:cubicBezTo>
                    <a:pt x="18" y="203"/>
                    <a:pt x="4" y="189"/>
                    <a:pt x="10" y="216"/>
                  </a:cubicBezTo>
                  <a:cubicBezTo>
                    <a:pt x="16" y="242"/>
                    <a:pt x="68" y="292"/>
                    <a:pt x="137" y="291"/>
                  </a:cubicBezTo>
                  <a:cubicBezTo>
                    <a:pt x="218" y="289"/>
                    <a:pt x="266" y="233"/>
                    <a:pt x="271" y="185"/>
                  </a:cubicBezTo>
                  <a:cubicBezTo>
                    <a:pt x="276" y="137"/>
                    <a:pt x="251" y="85"/>
                    <a:pt x="196" y="67"/>
                  </a:cubicBezTo>
                  <a:cubicBezTo>
                    <a:pt x="141" y="49"/>
                    <a:pt x="101" y="79"/>
                    <a:pt x="94" y="113"/>
                  </a:cubicBezTo>
                  <a:cubicBezTo>
                    <a:pt x="89" y="138"/>
                    <a:pt x="107" y="144"/>
                    <a:pt x="107" y="144"/>
                  </a:cubicBez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14" name="Freeform 24"/>
            <p:cNvSpPr>
              <a:spLocks noEditPoints="1"/>
            </p:cNvSpPr>
            <p:nvPr userDrawn="1"/>
          </p:nvSpPr>
          <p:spPr bwMode="auto">
            <a:xfrm>
              <a:off x="8160418" y="378844"/>
              <a:ext cx="802648" cy="187632"/>
            </a:xfrm>
            <a:custGeom>
              <a:avLst/>
              <a:gdLst>
                <a:gd name="T0" fmla="*/ 72 w 1042"/>
                <a:gd name="T1" fmla="*/ 215 h 243"/>
                <a:gd name="T2" fmla="*/ 7 w 1042"/>
                <a:gd name="T3" fmla="*/ 72 h 243"/>
                <a:gd name="T4" fmla="*/ 145 w 1042"/>
                <a:gd name="T5" fmla="*/ 36 h 243"/>
                <a:gd name="T6" fmla="*/ 82 w 1042"/>
                <a:gd name="T7" fmla="*/ 39 h 243"/>
                <a:gd name="T8" fmla="*/ 147 w 1042"/>
                <a:gd name="T9" fmla="*/ 174 h 243"/>
                <a:gd name="T10" fmla="*/ 0 w 1042"/>
                <a:gd name="T11" fmla="*/ 212 h 243"/>
                <a:gd name="T12" fmla="*/ 166 w 1042"/>
                <a:gd name="T13" fmla="*/ 237 h 243"/>
                <a:gd name="T14" fmla="*/ 194 w 1042"/>
                <a:gd name="T15" fmla="*/ 161 h 243"/>
                <a:gd name="T16" fmla="*/ 269 w 1042"/>
                <a:gd name="T17" fmla="*/ 150 h 243"/>
                <a:gd name="T18" fmla="*/ 297 w 1042"/>
                <a:gd name="T19" fmla="*/ 237 h 243"/>
                <a:gd name="T20" fmla="*/ 243 w 1042"/>
                <a:gd name="T21" fmla="*/ 86 h 243"/>
                <a:gd name="T22" fmla="*/ 194 w 1042"/>
                <a:gd name="T23" fmla="*/ 112 h 243"/>
                <a:gd name="T24" fmla="*/ 166 w 1042"/>
                <a:gd name="T25" fmla="*/ 1 h 243"/>
                <a:gd name="T26" fmla="*/ 392 w 1042"/>
                <a:gd name="T27" fmla="*/ 86 h 243"/>
                <a:gd name="T28" fmla="*/ 392 w 1042"/>
                <a:gd name="T29" fmla="*/ 241 h 243"/>
                <a:gd name="T30" fmla="*/ 392 w 1042"/>
                <a:gd name="T31" fmla="*/ 86 h 243"/>
                <a:gd name="T32" fmla="*/ 343 w 1042"/>
                <a:gd name="T33" fmla="*/ 163 h 243"/>
                <a:gd name="T34" fmla="*/ 440 w 1042"/>
                <a:gd name="T35" fmla="*/ 163 h 243"/>
                <a:gd name="T36" fmla="*/ 487 w 1042"/>
                <a:gd name="T37" fmla="*/ 237 h 243"/>
                <a:gd name="T38" fmla="*/ 515 w 1042"/>
                <a:gd name="T39" fmla="*/ 163 h 243"/>
                <a:gd name="T40" fmla="*/ 571 w 1042"/>
                <a:gd name="T41" fmla="*/ 118 h 243"/>
                <a:gd name="T42" fmla="*/ 560 w 1042"/>
                <a:gd name="T43" fmla="*/ 86 h 243"/>
                <a:gd name="T44" fmla="*/ 515 w 1042"/>
                <a:gd name="T45" fmla="*/ 112 h 243"/>
                <a:gd name="T46" fmla="*/ 487 w 1042"/>
                <a:gd name="T47" fmla="*/ 89 h 243"/>
                <a:gd name="T48" fmla="*/ 965 w 1042"/>
                <a:gd name="T49" fmla="*/ 237 h 243"/>
                <a:gd name="T50" fmla="*/ 993 w 1042"/>
                <a:gd name="T51" fmla="*/ 1 h 243"/>
                <a:gd name="T52" fmla="*/ 965 w 1042"/>
                <a:gd name="T53" fmla="*/ 237 h 243"/>
                <a:gd name="T54" fmla="*/ 718 w 1042"/>
                <a:gd name="T55" fmla="*/ 164 h 243"/>
                <a:gd name="T56" fmla="*/ 569 w 1042"/>
                <a:gd name="T57" fmla="*/ 163 h 243"/>
                <a:gd name="T58" fmla="*/ 711 w 1042"/>
                <a:gd name="T59" fmla="*/ 211 h 243"/>
                <a:gd name="T60" fmla="*/ 649 w 1042"/>
                <a:gd name="T61" fmla="*/ 217 h 243"/>
                <a:gd name="T62" fmla="*/ 718 w 1042"/>
                <a:gd name="T63" fmla="*/ 174 h 243"/>
                <a:gd name="T64" fmla="*/ 645 w 1042"/>
                <a:gd name="T65" fmla="*/ 108 h 243"/>
                <a:gd name="T66" fmla="*/ 599 w 1042"/>
                <a:gd name="T67" fmla="*/ 151 h 243"/>
                <a:gd name="T68" fmla="*/ 772 w 1042"/>
                <a:gd name="T69" fmla="*/ 237 h 243"/>
                <a:gd name="T70" fmla="*/ 843 w 1042"/>
                <a:gd name="T71" fmla="*/ 44 h 243"/>
                <a:gd name="T72" fmla="*/ 671 w 1042"/>
                <a:gd name="T73" fmla="*/ 16 h 243"/>
                <a:gd name="T74" fmla="*/ 742 w 1042"/>
                <a:gd name="T75" fmla="*/ 44 h 243"/>
                <a:gd name="T76" fmla="*/ 948 w 1042"/>
                <a:gd name="T77" fmla="*/ 174 h 243"/>
                <a:gd name="T78" fmla="*/ 876 w 1042"/>
                <a:gd name="T79" fmla="*/ 86 h 243"/>
                <a:gd name="T80" fmla="*/ 876 w 1042"/>
                <a:gd name="T81" fmla="*/ 241 h 243"/>
                <a:gd name="T82" fmla="*/ 920 w 1042"/>
                <a:gd name="T83" fmla="*/ 194 h 243"/>
                <a:gd name="T84" fmla="*/ 830 w 1042"/>
                <a:gd name="T85" fmla="*/ 174 h 243"/>
                <a:gd name="T86" fmla="*/ 830 w 1042"/>
                <a:gd name="T87" fmla="*/ 151 h 243"/>
                <a:gd name="T88" fmla="*/ 918 w 1042"/>
                <a:gd name="T89" fmla="*/ 151 h 243"/>
                <a:gd name="T90" fmla="*/ 1028 w 1042"/>
                <a:gd name="T91" fmla="*/ 0 h 243"/>
                <a:gd name="T92" fmla="*/ 1028 w 1042"/>
                <a:gd name="T93" fmla="*/ 29 h 243"/>
                <a:gd name="T94" fmla="*/ 1028 w 1042"/>
                <a:gd name="T95" fmla="*/ 0 h 243"/>
                <a:gd name="T96" fmla="*/ 1039 w 1042"/>
                <a:gd name="T97" fmla="*/ 14 h 243"/>
                <a:gd name="T98" fmla="*/ 1017 w 1042"/>
                <a:gd name="T99" fmla="*/ 14 h 243"/>
                <a:gd name="T100" fmla="*/ 1025 w 1042"/>
                <a:gd name="T101" fmla="*/ 16 h 243"/>
                <a:gd name="T102" fmla="*/ 1030 w 1042"/>
                <a:gd name="T103" fmla="*/ 18 h 243"/>
                <a:gd name="T104" fmla="*/ 1034 w 1042"/>
                <a:gd name="T105" fmla="*/ 23 h 243"/>
                <a:gd name="T106" fmla="*/ 1031 w 1042"/>
                <a:gd name="T107" fmla="*/ 15 h 243"/>
                <a:gd name="T108" fmla="*/ 1034 w 1042"/>
                <a:gd name="T109" fmla="*/ 11 h 243"/>
                <a:gd name="T110" fmla="*/ 1027 w 1042"/>
                <a:gd name="T111" fmla="*/ 6 h 243"/>
                <a:gd name="T112" fmla="*/ 1022 w 1042"/>
                <a:gd name="T113" fmla="*/ 23 h 243"/>
                <a:gd name="T114" fmla="*/ 1025 w 1042"/>
                <a:gd name="T115" fmla="*/ 16 h 243"/>
                <a:gd name="T116" fmla="*/ 1027 w 1042"/>
                <a:gd name="T117" fmla="*/ 9 h 243"/>
                <a:gd name="T118" fmla="*/ 1027 w 1042"/>
                <a:gd name="T119" fmla="*/ 13 h 243"/>
                <a:gd name="T120" fmla="*/ 1025 w 1042"/>
                <a:gd name="T121" fmla="*/ 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2" h="243">
                  <a:moveTo>
                    <a:pt x="25" y="191"/>
                  </a:moveTo>
                  <a:cubicBezTo>
                    <a:pt x="36" y="207"/>
                    <a:pt x="54" y="215"/>
                    <a:pt x="72" y="215"/>
                  </a:cubicBezTo>
                  <a:cubicBezTo>
                    <a:pt x="91" y="215"/>
                    <a:pt x="116" y="202"/>
                    <a:pt x="116" y="178"/>
                  </a:cubicBezTo>
                  <a:cubicBezTo>
                    <a:pt x="116" y="127"/>
                    <a:pt x="7" y="159"/>
                    <a:pt x="7" y="72"/>
                  </a:cubicBezTo>
                  <a:cubicBezTo>
                    <a:pt x="7" y="47"/>
                    <a:pt x="29" y="11"/>
                    <a:pt x="82" y="11"/>
                  </a:cubicBezTo>
                  <a:cubicBezTo>
                    <a:pt x="106" y="11"/>
                    <a:pt x="129" y="16"/>
                    <a:pt x="145" y="36"/>
                  </a:cubicBezTo>
                  <a:cubicBezTo>
                    <a:pt x="121" y="58"/>
                    <a:pt x="121" y="58"/>
                    <a:pt x="121" y="58"/>
                  </a:cubicBezTo>
                  <a:cubicBezTo>
                    <a:pt x="113" y="47"/>
                    <a:pt x="99" y="39"/>
                    <a:pt x="82" y="39"/>
                  </a:cubicBezTo>
                  <a:cubicBezTo>
                    <a:pt x="49" y="39"/>
                    <a:pt x="39" y="59"/>
                    <a:pt x="39" y="72"/>
                  </a:cubicBezTo>
                  <a:cubicBezTo>
                    <a:pt x="39" y="128"/>
                    <a:pt x="147" y="95"/>
                    <a:pt x="147" y="174"/>
                  </a:cubicBezTo>
                  <a:cubicBezTo>
                    <a:pt x="147" y="217"/>
                    <a:pt x="113" y="243"/>
                    <a:pt x="71" y="243"/>
                  </a:cubicBezTo>
                  <a:cubicBezTo>
                    <a:pt x="42" y="243"/>
                    <a:pt x="15" y="233"/>
                    <a:pt x="0" y="212"/>
                  </a:cubicBezTo>
                  <a:lnTo>
                    <a:pt x="25" y="191"/>
                  </a:lnTo>
                  <a:close/>
                  <a:moveTo>
                    <a:pt x="166" y="237"/>
                  </a:moveTo>
                  <a:cubicBezTo>
                    <a:pt x="194" y="237"/>
                    <a:pt x="194" y="237"/>
                    <a:pt x="194" y="237"/>
                  </a:cubicBezTo>
                  <a:cubicBezTo>
                    <a:pt x="194" y="161"/>
                    <a:pt x="194" y="161"/>
                    <a:pt x="194" y="161"/>
                  </a:cubicBezTo>
                  <a:cubicBezTo>
                    <a:pt x="194" y="127"/>
                    <a:pt x="212" y="112"/>
                    <a:pt x="235" y="112"/>
                  </a:cubicBezTo>
                  <a:cubicBezTo>
                    <a:pt x="253" y="112"/>
                    <a:pt x="269" y="122"/>
                    <a:pt x="269" y="150"/>
                  </a:cubicBezTo>
                  <a:cubicBezTo>
                    <a:pt x="269" y="237"/>
                    <a:pt x="269" y="237"/>
                    <a:pt x="269" y="237"/>
                  </a:cubicBezTo>
                  <a:cubicBezTo>
                    <a:pt x="297" y="237"/>
                    <a:pt x="297" y="237"/>
                    <a:pt x="297" y="237"/>
                  </a:cubicBezTo>
                  <a:cubicBezTo>
                    <a:pt x="297" y="142"/>
                    <a:pt x="297" y="142"/>
                    <a:pt x="297" y="142"/>
                  </a:cubicBezTo>
                  <a:cubicBezTo>
                    <a:pt x="297" y="103"/>
                    <a:pt x="272" y="86"/>
                    <a:pt x="243" y="86"/>
                  </a:cubicBezTo>
                  <a:cubicBezTo>
                    <a:pt x="220" y="86"/>
                    <a:pt x="202" y="96"/>
                    <a:pt x="194" y="112"/>
                  </a:cubicBezTo>
                  <a:cubicBezTo>
                    <a:pt x="194" y="112"/>
                    <a:pt x="194" y="112"/>
                    <a:pt x="194" y="112"/>
                  </a:cubicBezTo>
                  <a:cubicBezTo>
                    <a:pt x="194" y="1"/>
                    <a:pt x="194" y="1"/>
                    <a:pt x="194" y="1"/>
                  </a:cubicBezTo>
                  <a:cubicBezTo>
                    <a:pt x="166" y="1"/>
                    <a:pt x="166" y="1"/>
                    <a:pt x="166" y="1"/>
                  </a:cubicBezTo>
                  <a:lnTo>
                    <a:pt x="166" y="237"/>
                  </a:lnTo>
                  <a:close/>
                  <a:moveTo>
                    <a:pt x="392" y="86"/>
                  </a:moveTo>
                  <a:cubicBezTo>
                    <a:pt x="348" y="86"/>
                    <a:pt x="313" y="120"/>
                    <a:pt x="313" y="163"/>
                  </a:cubicBezTo>
                  <a:cubicBezTo>
                    <a:pt x="313" y="206"/>
                    <a:pt x="348" y="241"/>
                    <a:pt x="392" y="241"/>
                  </a:cubicBezTo>
                  <a:cubicBezTo>
                    <a:pt x="436" y="241"/>
                    <a:pt x="470" y="206"/>
                    <a:pt x="470" y="163"/>
                  </a:cubicBezTo>
                  <a:cubicBezTo>
                    <a:pt x="470" y="120"/>
                    <a:pt x="436" y="86"/>
                    <a:pt x="392" y="86"/>
                  </a:cubicBezTo>
                  <a:moveTo>
                    <a:pt x="392" y="215"/>
                  </a:moveTo>
                  <a:cubicBezTo>
                    <a:pt x="362" y="215"/>
                    <a:pt x="343" y="193"/>
                    <a:pt x="343" y="163"/>
                  </a:cubicBezTo>
                  <a:cubicBezTo>
                    <a:pt x="343" y="133"/>
                    <a:pt x="362" y="112"/>
                    <a:pt x="392" y="112"/>
                  </a:cubicBezTo>
                  <a:cubicBezTo>
                    <a:pt x="422" y="112"/>
                    <a:pt x="440" y="133"/>
                    <a:pt x="440" y="163"/>
                  </a:cubicBezTo>
                  <a:cubicBezTo>
                    <a:pt x="440" y="193"/>
                    <a:pt x="422" y="215"/>
                    <a:pt x="392" y="215"/>
                  </a:cubicBezTo>
                  <a:moveTo>
                    <a:pt x="487" y="237"/>
                  </a:moveTo>
                  <a:cubicBezTo>
                    <a:pt x="515" y="237"/>
                    <a:pt x="515" y="237"/>
                    <a:pt x="515" y="237"/>
                  </a:cubicBezTo>
                  <a:cubicBezTo>
                    <a:pt x="515" y="163"/>
                    <a:pt x="515" y="163"/>
                    <a:pt x="515" y="163"/>
                  </a:cubicBezTo>
                  <a:cubicBezTo>
                    <a:pt x="515" y="131"/>
                    <a:pt x="530" y="115"/>
                    <a:pt x="557" y="115"/>
                  </a:cubicBezTo>
                  <a:cubicBezTo>
                    <a:pt x="562" y="115"/>
                    <a:pt x="567" y="116"/>
                    <a:pt x="571" y="118"/>
                  </a:cubicBezTo>
                  <a:cubicBezTo>
                    <a:pt x="572" y="87"/>
                    <a:pt x="572" y="87"/>
                    <a:pt x="572" y="87"/>
                  </a:cubicBezTo>
                  <a:cubicBezTo>
                    <a:pt x="569" y="86"/>
                    <a:pt x="564" y="86"/>
                    <a:pt x="560" y="86"/>
                  </a:cubicBezTo>
                  <a:cubicBezTo>
                    <a:pt x="542" y="86"/>
                    <a:pt x="523" y="96"/>
                    <a:pt x="516" y="112"/>
                  </a:cubicBezTo>
                  <a:cubicBezTo>
                    <a:pt x="515" y="112"/>
                    <a:pt x="515" y="112"/>
                    <a:pt x="515" y="112"/>
                  </a:cubicBezTo>
                  <a:cubicBezTo>
                    <a:pt x="515" y="89"/>
                    <a:pt x="515" y="89"/>
                    <a:pt x="515" y="89"/>
                  </a:cubicBezTo>
                  <a:cubicBezTo>
                    <a:pt x="487" y="89"/>
                    <a:pt x="487" y="89"/>
                    <a:pt x="487" y="89"/>
                  </a:cubicBezTo>
                  <a:lnTo>
                    <a:pt x="487" y="237"/>
                  </a:lnTo>
                  <a:close/>
                  <a:moveTo>
                    <a:pt x="965" y="237"/>
                  </a:moveTo>
                  <a:cubicBezTo>
                    <a:pt x="993" y="237"/>
                    <a:pt x="993" y="237"/>
                    <a:pt x="993" y="237"/>
                  </a:cubicBezTo>
                  <a:cubicBezTo>
                    <a:pt x="993" y="1"/>
                    <a:pt x="993" y="1"/>
                    <a:pt x="993" y="1"/>
                  </a:cubicBezTo>
                  <a:cubicBezTo>
                    <a:pt x="965" y="1"/>
                    <a:pt x="965" y="1"/>
                    <a:pt x="965" y="1"/>
                  </a:cubicBezTo>
                  <a:lnTo>
                    <a:pt x="965" y="237"/>
                  </a:lnTo>
                  <a:close/>
                  <a:moveTo>
                    <a:pt x="718" y="174"/>
                  </a:moveTo>
                  <a:cubicBezTo>
                    <a:pt x="718" y="164"/>
                    <a:pt x="718" y="164"/>
                    <a:pt x="718" y="164"/>
                  </a:cubicBezTo>
                  <a:cubicBezTo>
                    <a:pt x="718" y="125"/>
                    <a:pt x="698" y="86"/>
                    <a:pt x="646" y="86"/>
                  </a:cubicBezTo>
                  <a:cubicBezTo>
                    <a:pt x="601" y="86"/>
                    <a:pt x="569" y="119"/>
                    <a:pt x="569" y="163"/>
                  </a:cubicBezTo>
                  <a:cubicBezTo>
                    <a:pt x="569" y="207"/>
                    <a:pt x="599" y="241"/>
                    <a:pt x="645" y="241"/>
                  </a:cubicBezTo>
                  <a:cubicBezTo>
                    <a:pt x="674" y="241"/>
                    <a:pt x="695" y="231"/>
                    <a:pt x="711" y="211"/>
                  </a:cubicBezTo>
                  <a:cubicBezTo>
                    <a:pt x="690" y="194"/>
                    <a:pt x="690" y="194"/>
                    <a:pt x="690" y="194"/>
                  </a:cubicBezTo>
                  <a:cubicBezTo>
                    <a:pt x="679" y="208"/>
                    <a:pt x="666" y="217"/>
                    <a:pt x="649" y="217"/>
                  </a:cubicBezTo>
                  <a:cubicBezTo>
                    <a:pt x="623" y="217"/>
                    <a:pt x="599" y="199"/>
                    <a:pt x="599" y="174"/>
                  </a:cubicBezTo>
                  <a:lnTo>
                    <a:pt x="718" y="174"/>
                  </a:lnTo>
                  <a:close/>
                  <a:moveTo>
                    <a:pt x="599" y="151"/>
                  </a:moveTo>
                  <a:cubicBezTo>
                    <a:pt x="599" y="131"/>
                    <a:pt x="617" y="108"/>
                    <a:pt x="645" y="108"/>
                  </a:cubicBezTo>
                  <a:cubicBezTo>
                    <a:pt x="674" y="108"/>
                    <a:pt x="687" y="126"/>
                    <a:pt x="688" y="151"/>
                  </a:cubicBezTo>
                  <a:lnTo>
                    <a:pt x="599" y="151"/>
                  </a:lnTo>
                  <a:close/>
                  <a:moveTo>
                    <a:pt x="742" y="237"/>
                  </a:moveTo>
                  <a:cubicBezTo>
                    <a:pt x="772" y="237"/>
                    <a:pt x="772" y="237"/>
                    <a:pt x="772" y="237"/>
                  </a:cubicBezTo>
                  <a:cubicBezTo>
                    <a:pt x="772" y="44"/>
                    <a:pt x="772" y="44"/>
                    <a:pt x="772" y="44"/>
                  </a:cubicBezTo>
                  <a:cubicBezTo>
                    <a:pt x="843" y="44"/>
                    <a:pt x="843" y="44"/>
                    <a:pt x="843" y="44"/>
                  </a:cubicBezTo>
                  <a:cubicBezTo>
                    <a:pt x="843" y="16"/>
                    <a:pt x="843" y="16"/>
                    <a:pt x="843" y="16"/>
                  </a:cubicBezTo>
                  <a:cubicBezTo>
                    <a:pt x="671" y="16"/>
                    <a:pt x="671" y="16"/>
                    <a:pt x="671" y="16"/>
                  </a:cubicBezTo>
                  <a:cubicBezTo>
                    <a:pt x="671" y="44"/>
                    <a:pt x="671" y="44"/>
                    <a:pt x="671" y="44"/>
                  </a:cubicBezTo>
                  <a:cubicBezTo>
                    <a:pt x="742" y="44"/>
                    <a:pt x="742" y="44"/>
                    <a:pt x="742" y="44"/>
                  </a:cubicBezTo>
                  <a:lnTo>
                    <a:pt x="742" y="237"/>
                  </a:lnTo>
                  <a:close/>
                  <a:moveTo>
                    <a:pt x="948" y="174"/>
                  </a:moveTo>
                  <a:cubicBezTo>
                    <a:pt x="948" y="164"/>
                    <a:pt x="948" y="164"/>
                    <a:pt x="948" y="164"/>
                  </a:cubicBezTo>
                  <a:cubicBezTo>
                    <a:pt x="948" y="125"/>
                    <a:pt x="928" y="86"/>
                    <a:pt x="876" y="86"/>
                  </a:cubicBezTo>
                  <a:cubicBezTo>
                    <a:pt x="832" y="86"/>
                    <a:pt x="800" y="119"/>
                    <a:pt x="800" y="163"/>
                  </a:cubicBezTo>
                  <a:cubicBezTo>
                    <a:pt x="800" y="207"/>
                    <a:pt x="829" y="241"/>
                    <a:pt x="876" y="241"/>
                  </a:cubicBezTo>
                  <a:cubicBezTo>
                    <a:pt x="904" y="241"/>
                    <a:pt x="926" y="231"/>
                    <a:pt x="941" y="211"/>
                  </a:cubicBezTo>
                  <a:cubicBezTo>
                    <a:pt x="920" y="194"/>
                    <a:pt x="920" y="194"/>
                    <a:pt x="920" y="194"/>
                  </a:cubicBezTo>
                  <a:cubicBezTo>
                    <a:pt x="909" y="208"/>
                    <a:pt x="897" y="217"/>
                    <a:pt x="880" y="217"/>
                  </a:cubicBezTo>
                  <a:cubicBezTo>
                    <a:pt x="854" y="217"/>
                    <a:pt x="830" y="199"/>
                    <a:pt x="830" y="174"/>
                  </a:cubicBezTo>
                  <a:lnTo>
                    <a:pt x="948" y="174"/>
                  </a:lnTo>
                  <a:close/>
                  <a:moveTo>
                    <a:pt x="830" y="151"/>
                  </a:moveTo>
                  <a:cubicBezTo>
                    <a:pt x="830" y="131"/>
                    <a:pt x="848" y="108"/>
                    <a:pt x="876" y="108"/>
                  </a:cubicBezTo>
                  <a:cubicBezTo>
                    <a:pt x="904" y="108"/>
                    <a:pt x="918" y="126"/>
                    <a:pt x="918" y="151"/>
                  </a:cubicBezTo>
                  <a:lnTo>
                    <a:pt x="830" y="151"/>
                  </a:lnTo>
                  <a:close/>
                  <a:moveTo>
                    <a:pt x="1028" y="0"/>
                  </a:moveTo>
                  <a:cubicBezTo>
                    <a:pt x="1020" y="0"/>
                    <a:pt x="1013" y="6"/>
                    <a:pt x="1013" y="14"/>
                  </a:cubicBezTo>
                  <a:cubicBezTo>
                    <a:pt x="1013" y="22"/>
                    <a:pt x="1020" y="29"/>
                    <a:pt x="1028" y="29"/>
                  </a:cubicBezTo>
                  <a:cubicBezTo>
                    <a:pt x="1036" y="29"/>
                    <a:pt x="1042" y="22"/>
                    <a:pt x="1042" y="14"/>
                  </a:cubicBezTo>
                  <a:cubicBezTo>
                    <a:pt x="1042" y="6"/>
                    <a:pt x="1036" y="0"/>
                    <a:pt x="1028" y="0"/>
                  </a:cubicBezTo>
                  <a:close/>
                  <a:moveTo>
                    <a:pt x="1028" y="2"/>
                  </a:moveTo>
                  <a:cubicBezTo>
                    <a:pt x="1034" y="2"/>
                    <a:pt x="1039" y="8"/>
                    <a:pt x="1039" y="14"/>
                  </a:cubicBezTo>
                  <a:cubicBezTo>
                    <a:pt x="1039" y="21"/>
                    <a:pt x="1034" y="26"/>
                    <a:pt x="1028" y="26"/>
                  </a:cubicBezTo>
                  <a:cubicBezTo>
                    <a:pt x="1021" y="26"/>
                    <a:pt x="1017" y="21"/>
                    <a:pt x="1017" y="14"/>
                  </a:cubicBezTo>
                  <a:cubicBezTo>
                    <a:pt x="1017" y="8"/>
                    <a:pt x="1021" y="2"/>
                    <a:pt x="1028" y="2"/>
                  </a:cubicBezTo>
                  <a:close/>
                  <a:moveTo>
                    <a:pt x="1025" y="16"/>
                  </a:moveTo>
                  <a:cubicBezTo>
                    <a:pt x="1027" y="16"/>
                    <a:pt x="1027" y="16"/>
                    <a:pt x="1027" y="16"/>
                  </a:cubicBezTo>
                  <a:cubicBezTo>
                    <a:pt x="1028" y="16"/>
                    <a:pt x="1029" y="17"/>
                    <a:pt x="1030" y="18"/>
                  </a:cubicBezTo>
                  <a:cubicBezTo>
                    <a:pt x="1030" y="21"/>
                    <a:pt x="1030" y="22"/>
                    <a:pt x="1031" y="23"/>
                  </a:cubicBezTo>
                  <a:cubicBezTo>
                    <a:pt x="1034" y="23"/>
                    <a:pt x="1034" y="23"/>
                    <a:pt x="1034" y="23"/>
                  </a:cubicBezTo>
                  <a:cubicBezTo>
                    <a:pt x="1034" y="22"/>
                    <a:pt x="1034" y="21"/>
                    <a:pt x="1033" y="19"/>
                  </a:cubicBezTo>
                  <a:cubicBezTo>
                    <a:pt x="1033" y="16"/>
                    <a:pt x="1032" y="15"/>
                    <a:pt x="1031" y="15"/>
                  </a:cubicBezTo>
                  <a:cubicBezTo>
                    <a:pt x="1031" y="15"/>
                    <a:pt x="1031" y="15"/>
                    <a:pt x="1031" y="15"/>
                  </a:cubicBezTo>
                  <a:cubicBezTo>
                    <a:pt x="1033" y="14"/>
                    <a:pt x="1034" y="13"/>
                    <a:pt x="1034" y="11"/>
                  </a:cubicBezTo>
                  <a:cubicBezTo>
                    <a:pt x="1034" y="9"/>
                    <a:pt x="1033" y="8"/>
                    <a:pt x="1032" y="7"/>
                  </a:cubicBezTo>
                  <a:cubicBezTo>
                    <a:pt x="1031" y="6"/>
                    <a:pt x="1030" y="6"/>
                    <a:pt x="1027" y="6"/>
                  </a:cubicBezTo>
                  <a:cubicBezTo>
                    <a:pt x="1024" y="6"/>
                    <a:pt x="1023" y="6"/>
                    <a:pt x="1022" y="6"/>
                  </a:cubicBezTo>
                  <a:cubicBezTo>
                    <a:pt x="1022" y="23"/>
                    <a:pt x="1022" y="23"/>
                    <a:pt x="1022" y="23"/>
                  </a:cubicBezTo>
                  <a:cubicBezTo>
                    <a:pt x="1025" y="23"/>
                    <a:pt x="1025" y="23"/>
                    <a:pt x="1025" y="23"/>
                  </a:cubicBezTo>
                  <a:lnTo>
                    <a:pt x="1025" y="16"/>
                  </a:lnTo>
                  <a:close/>
                  <a:moveTo>
                    <a:pt x="1025" y="9"/>
                  </a:moveTo>
                  <a:cubicBezTo>
                    <a:pt x="1026" y="9"/>
                    <a:pt x="1026" y="9"/>
                    <a:pt x="1027" y="9"/>
                  </a:cubicBezTo>
                  <a:cubicBezTo>
                    <a:pt x="1029" y="9"/>
                    <a:pt x="1030" y="10"/>
                    <a:pt x="1030" y="11"/>
                  </a:cubicBezTo>
                  <a:cubicBezTo>
                    <a:pt x="1030" y="13"/>
                    <a:pt x="1029" y="13"/>
                    <a:pt x="1027" y="13"/>
                  </a:cubicBezTo>
                  <a:cubicBezTo>
                    <a:pt x="1025" y="13"/>
                    <a:pt x="1025" y="13"/>
                    <a:pt x="1025" y="13"/>
                  </a:cubicBezTo>
                  <a:lnTo>
                    <a:pt x="1025" y="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grpSp>
    </p:spTree>
    <p:custDataLst>
      <p:tags r:id="rId1"/>
    </p:custDataLst>
    <p:extLst>
      <p:ext uri="{BB962C8B-B14F-4D97-AF65-F5344CB8AC3E}">
        <p14:creationId xmlns:p14="http://schemas.microsoft.com/office/powerpoint/2010/main" val="384523532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 Business Sma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2400" y="329160"/>
            <a:ext cx="9347200" cy="864640"/>
          </a:xfrm>
        </p:spPr>
        <p:txBody>
          <a:bodyPr>
            <a:normAutofit/>
          </a:bodyPr>
          <a:lstStyle>
            <a:lvl1pPr>
              <a:defRPr sz="2400"/>
            </a:lvl1pPr>
          </a:lstStyle>
          <a:p>
            <a:r>
              <a:rPr lang="en-US" dirty="0" smtClean="0"/>
              <a:t>CLICK TO EDIT MASTER TITLE STYLE</a:t>
            </a:r>
            <a:endParaRPr lang="en-US" dirty="0"/>
          </a:p>
        </p:txBody>
      </p:sp>
      <p:sp>
        <p:nvSpPr>
          <p:cNvPr id="3" name="Rectangle 2"/>
          <p:cNvSpPr/>
          <p:nvPr userDrawn="1"/>
        </p:nvSpPr>
        <p:spPr>
          <a:xfrm>
            <a:off x="0" y="177800"/>
            <a:ext cx="812800" cy="1117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16" name="Freeform 11"/>
          <p:cNvSpPr>
            <a:spLocks/>
          </p:cNvSpPr>
          <p:nvPr userDrawn="1"/>
        </p:nvSpPr>
        <p:spPr bwMode="auto">
          <a:xfrm>
            <a:off x="1231437" y="329160"/>
            <a:ext cx="190964"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pic>
        <p:nvPicPr>
          <p:cNvPr id="6146" name="Picture 2" descr="C:\Users\tlow\Documents\CreativeCircle\ShoreTel\ShoreTel_PPT\new_icons\business_sm.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43416" y="329160"/>
            <a:ext cx="975784" cy="975784"/>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Tree>
    <p:custDataLst>
      <p:tags r:id="rId1"/>
    </p:custDataLst>
    <p:extLst>
      <p:ext uri="{BB962C8B-B14F-4D97-AF65-F5344CB8AC3E}">
        <p14:creationId xmlns:p14="http://schemas.microsoft.com/office/powerpoint/2010/main" val="252095560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 Business Mediu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2400" y="329160"/>
            <a:ext cx="9347200" cy="864640"/>
          </a:xfrm>
        </p:spPr>
        <p:txBody>
          <a:bodyPr>
            <a:normAutofit/>
          </a:bodyPr>
          <a:lstStyle>
            <a:lvl1pPr>
              <a:defRPr sz="2400"/>
            </a:lvl1pPr>
          </a:lstStyle>
          <a:p>
            <a:r>
              <a:rPr lang="en-US" dirty="0" smtClean="0"/>
              <a:t>CLICK TO EDIT MASTER TITLE STYLE</a:t>
            </a:r>
            <a:endParaRPr lang="en-US" dirty="0"/>
          </a:p>
        </p:txBody>
      </p:sp>
      <p:sp>
        <p:nvSpPr>
          <p:cNvPr id="3" name="Rectangle 2"/>
          <p:cNvSpPr/>
          <p:nvPr userDrawn="1"/>
        </p:nvSpPr>
        <p:spPr>
          <a:xfrm>
            <a:off x="0" y="177800"/>
            <a:ext cx="812800" cy="1117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16" name="Freeform 11"/>
          <p:cNvSpPr>
            <a:spLocks/>
          </p:cNvSpPr>
          <p:nvPr userDrawn="1"/>
        </p:nvSpPr>
        <p:spPr bwMode="auto">
          <a:xfrm>
            <a:off x="1231437" y="329160"/>
            <a:ext cx="190964"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pic>
        <p:nvPicPr>
          <p:cNvPr id="7170" name="Picture 2" descr="C:\Users\tlow\Documents\CreativeCircle\ShoreTel\ShoreTel_PPT\new_icons\business_me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8667" y="428031"/>
            <a:ext cx="825036" cy="825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tlow\Documents\CreativeCircle\ShoreTel\ShoreTel_PPT\new_icons\business_me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8667" y="381001"/>
            <a:ext cx="825036" cy="8250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a:spLocks noGrp="1"/>
          </p:cNvSpPr>
          <p:nvPr>
            <p:ph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Tree>
    <p:custDataLst>
      <p:tags r:id="rId1"/>
    </p:custDataLst>
    <p:extLst>
      <p:ext uri="{BB962C8B-B14F-4D97-AF65-F5344CB8AC3E}">
        <p14:creationId xmlns:p14="http://schemas.microsoft.com/office/powerpoint/2010/main" val="19923164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 Business Lar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2400" y="329160"/>
            <a:ext cx="9347200" cy="864640"/>
          </a:xfrm>
        </p:spPr>
        <p:txBody>
          <a:bodyPr>
            <a:normAutofit/>
          </a:bodyPr>
          <a:lstStyle>
            <a:lvl1pPr>
              <a:defRPr sz="2400"/>
            </a:lvl1pPr>
          </a:lstStyle>
          <a:p>
            <a:r>
              <a:rPr lang="en-US" dirty="0" smtClean="0"/>
              <a:t>CLICK TO EDIT MASTER TITLE STYLE</a:t>
            </a:r>
            <a:endParaRPr lang="en-US" dirty="0"/>
          </a:p>
        </p:txBody>
      </p:sp>
      <p:sp>
        <p:nvSpPr>
          <p:cNvPr id="3" name="Rectangle 2"/>
          <p:cNvSpPr/>
          <p:nvPr userDrawn="1"/>
        </p:nvSpPr>
        <p:spPr>
          <a:xfrm>
            <a:off x="0" y="177800"/>
            <a:ext cx="812800" cy="1117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16" name="Freeform 11"/>
          <p:cNvSpPr>
            <a:spLocks/>
          </p:cNvSpPr>
          <p:nvPr userDrawn="1"/>
        </p:nvSpPr>
        <p:spPr bwMode="auto">
          <a:xfrm>
            <a:off x="1231437" y="329160"/>
            <a:ext cx="190964"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pic>
        <p:nvPicPr>
          <p:cNvPr id="8194" name="Picture 2" descr="C:\Users\tlow\Documents\CreativeCircle\ShoreTel\ShoreTel_PPT\new_icons\business_lg.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42900" y="425451"/>
            <a:ext cx="793749" cy="793749"/>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Tree>
    <p:custDataLst>
      <p:tags r:id="rId1"/>
    </p:custDataLst>
    <p:extLst>
      <p:ext uri="{BB962C8B-B14F-4D97-AF65-F5344CB8AC3E}">
        <p14:creationId xmlns:p14="http://schemas.microsoft.com/office/powerpoint/2010/main" val="393752883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with Lead">
    <p:spTree>
      <p:nvGrpSpPr>
        <p:cNvPr id="1" name=""/>
        <p:cNvGrpSpPr/>
        <p:nvPr/>
      </p:nvGrpSpPr>
      <p:grpSpPr>
        <a:xfrm>
          <a:off x="0" y="0"/>
          <a:ext cx="0" cy="0"/>
          <a:chOff x="0" y="0"/>
          <a:chExt cx="0" cy="0"/>
        </a:xfrm>
      </p:grpSpPr>
      <p:sp>
        <p:nvSpPr>
          <p:cNvPr id="11" name="Content Placeholder 2"/>
          <p:cNvSpPr>
            <a:spLocks noGrp="1"/>
          </p:cNvSpPr>
          <p:nvPr>
            <p:ph sz="half" idx="11"/>
          </p:nvPr>
        </p:nvSpPr>
        <p:spPr>
          <a:xfrm>
            <a:off x="684920" y="1397000"/>
            <a:ext cx="11007819" cy="1016000"/>
          </a:xfrm>
        </p:spPr>
        <p:txBody>
          <a:bodyPr anchor="ctr">
            <a:normAutofit/>
          </a:bodyPr>
          <a:lstStyle>
            <a:lvl1pPr marL="0" indent="0">
              <a:buNone/>
              <a:defRPr sz="2133" b="1">
                <a:solidFill>
                  <a:schemeClr val="tx2"/>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 styles</a:t>
            </a:r>
            <a:endParaRPr lang="en-US" dirty="0"/>
          </a:p>
        </p:txBody>
      </p:sp>
      <p:sp>
        <p:nvSpPr>
          <p:cNvPr id="7" name="Text Placeholder 2"/>
          <p:cNvSpPr>
            <a:spLocks noGrp="1"/>
          </p:cNvSpPr>
          <p:nvPr>
            <p:ph idx="1"/>
          </p:nvPr>
        </p:nvSpPr>
        <p:spPr bwMode="auto">
          <a:xfrm>
            <a:off x="684920" y="2413001"/>
            <a:ext cx="11007819"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
        <p:nvSpPr>
          <p:cNvPr id="8" name="Title 1"/>
          <p:cNvSpPr>
            <a:spLocks noGrp="1"/>
          </p:cNvSpPr>
          <p:nvPr>
            <p:ph type="title" hasCustomPrompt="1"/>
          </p:nvPr>
        </p:nvSpPr>
        <p:spPr>
          <a:xfrm>
            <a:off x="684920" y="329160"/>
            <a:ext cx="9347200" cy="864640"/>
          </a:xfrm>
        </p:spPr>
        <p:txBody>
          <a:bodyPr>
            <a:normAutofit/>
          </a:bodyPr>
          <a:lstStyle>
            <a:lvl1pPr>
              <a:defRPr sz="2400"/>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309525696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 Telework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2400" y="329160"/>
            <a:ext cx="9347200" cy="864640"/>
          </a:xfrm>
        </p:spPr>
        <p:txBody>
          <a:bodyPr>
            <a:normAutofit/>
          </a:bodyPr>
          <a:lstStyle>
            <a:lvl1pPr>
              <a:defRPr sz="2400"/>
            </a:lvl1pPr>
          </a:lstStyle>
          <a:p>
            <a:r>
              <a:rPr lang="en-US" dirty="0" smtClean="0"/>
              <a:t>CLICK TO EDIT MASTER TITLE STYLE</a:t>
            </a:r>
            <a:endParaRPr lang="en-US" dirty="0"/>
          </a:p>
        </p:txBody>
      </p:sp>
      <p:sp>
        <p:nvSpPr>
          <p:cNvPr id="3" name="Rectangle 2"/>
          <p:cNvSpPr/>
          <p:nvPr userDrawn="1"/>
        </p:nvSpPr>
        <p:spPr>
          <a:xfrm>
            <a:off x="0" y="177800"/>
            <a:ext cx="812800" cy="1117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16" name="Freeform 11"/>
          <p:cNvSpPr>
            <a:spLocks/>
          </p:cNvSpPr>
          <p:nvPr userDrawn="1"/>
        </p:nvSpPr>
        <p:spPr bwMode="auto">
          <a:xfrm>
            <a:off x="1231437" y="329160"/>
            <a:ext cx="190964"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pic>
        <p:nvPicPr>
          <p:cNvPr id="9" name="Picture 2" descr="C:\Users\tlow\Documents\CreativeCircle\ShoreTel\ShoreTel_PPT\new_icons\teleworker.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5600" y="370955"/>
            <a:ext cx="781051" cy="7810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a:spLocks noGrp="1"/>
          </p:cNvSpPr>
          <p:nvPr>
            <p:ph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Tree>
    <p:custDataLst>
      <p:tags r:id="rId1"/>
    </p:custDataLst>
    <p:extLst>
      <p:ext uri="{BB962C8B-B14F-4D97-AF65-F5344CB8AC3E}">
        <p14:creationId xmlns:p14="http://schemas.microsoft.com/office/powerpoint/2010/main" val="187851280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 - Contact Cen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2400" y="329160"/>
            <a:ext cx="9347200" cy="864640"/>
          </a:xfrm>
        </p:spPr>
        <p:txBody>
          <a:bodyPr>
            <a:normAutofit/>
          </a:bodyPr>
          <a:lstStyle>
            <a:lvl1pPr>
              <a:defRPr sz="2400"/>
            </a:lvl1pPr>
          </a:lstStyle>
          <a:p>
            <a:r>
              <a:rPr lang="en-US" dirty="0" smtClean="0"/>
              <a:t>CLICK TO EDIT MASTER TITLE STYLE</a:t>
            </a:r>
            <a:endParaRPr lang="en-US" dirty="0"/>
          </a:p>
        </p:txBody>
      </p:sp>
      <p:sp>
        <p:nvSpPr>
          <p:cNvPr id="3" name="Rectangle 2"/>
          <p:cNvSpPr/>
          <p:nvPr userDrawn="1"/>
        </p:nvSpPr>
        <p:spPr>
          <a:xfrm>
            <a:off x="0" y="177800"/>
            <a:ext cx="812800" cy="1117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pic>
        <p:nvPicPr>
          <p:cNvPr id="5122" name="Picture 2" descr="C:\Users\tlow\Documents\CreativeCircle\ShoreTel\ShoreTel_PPT\new_icons\contact_center.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3760" y="329161"/>
            <a:ext cx="915440" cy="91544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1"/>
          <p:cNvSpPr>
            <a:spLocks/>
          </p:cNvSpPr>
          <p:nvPr userDrawn="1"/>
        </p:nvSpPr>
        <p:spPr bwMode="auto">
          <a:xfrm>
            <a:off x="1231437" y="329160"/>
            <a:ext cx="190964"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9" name="Text Placeholder 2"/>
          <p:cNvSpPr>
            <a:spLocks noGrp="1"/>
          </p:cNvSpPr>
          <p:nvPr>
            <p:ph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Tree>
    <p:custDataLst>
      <p:tags r:id="rId1"/>
    </p:custDataLst>
    <p:extLst>
      <p:ext uri="{BB962C8B-B14F-4D97-AF65-F5344CB8AC3E}">
        <p14:creationId xmlns:p14="http://schemas.microsoft.com/office/powerpoint/2010/main" val="212592324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 Video Collabor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2400" y="329160"/>
            <a:ext cx="9347200" cy="864640"/>
          </a:xfrm>
        </p:spPr>
        <p:txBody>
          <a:bodyPr>
            <a:normAutofit/>
          </a:bodyPr>
          <a:lstStyle>
            <a:lvl1pPr>
              <a:defRPr sz="2400"/>
            </a:lvl1pPr>
          </a:lstStyle>
          <a:p>
            <a:r>
              <a:rPr lang="en-US" dirty="0" smtClean="0"/>
              <a:t>CLICK TO EDIT MASTER TITLE STYLE</a:t>
            </a:r>
            <a:endParaRPr lang="en-US" dirty="0"/>
          </a:p>
        </p:txBody>
      </p:sp>
      <p:sp>
        <p:nvSpPr>
          <p:cNvPr id="16" name="Freeform 11"/>
          <p:cNvSpPr>
            <a:spLocks/>
          </p:cNvSpPr>
          <p:nvPr userDrawn="1"/>
        </p:nvSpPr>
        <p:spPr bwMode="auto">
          <a:xfrm>
            <a:off x="1231437" y="329160"/>
            <a:ext cx="190964"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3" name="Rectangle 2"/>
          <p:cNvSpPr/>
          <p:nvPr userDrawn="1"/>
        </p:nvSpPr>
        <p:spPr>
          <a:xfrm>
            <a:off x="0" y="177800"/>
            <a:ext cx="812800" cy="1117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pic>
        <p:nvPicPr>
          <p:cNvPr id="2050" name="Picture 2" descr="C:\Users\tlow\Documents\CreativeCircle\ShoreTel\ShoreTel_PPT\new_icons\video_colla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7976" y="307975"/>
            <a:ext cx="864640" cy="86464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Tree>
    <p:custDataLst>
      <p:tags r:id="rId1"/>
    </p:custDataLst>
    <p:extLst>
      <p:ext uri="{BB962C8B-B14F-4D97-AF65-F5344CB8AC3E}">
        <p14:creationId xmlns:p14="http://schemas.microsoft.com/office/powerpoint/2010/main" val="141519727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 - Enterprise Mobil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2400" y="329160"/>
            <a:ext cx="9347200" cy="864640"/>
          </a:xfrm>
        </p:spPr>
        <p:txBody>
          <a:bodyPr>
            <a:normAutofit/>
          </a:bodyPr>
          <a:lstStyle>
            <a:lvl1pPr>
              <a:defRPr sz="2400"/>
            </a:lvl1pPr>
          </a:lstStyle>
          <a:p>
            <a:r>
              <a:rPr lang="en-US" dirty="0" smtClean="0"/>
              <a:t>CLICK TO EDIT MASTER TITLE STYLE</a:t>
            </a:r>
            <a:endParaRPr lang="en-US" dirty="0"/>
          </a:p>
        </p:txBody>
      </p:sp>
      <p:sp>
        <p:nvSpPr>
          <p:cNvPr id="16" name="Freeform 11"/>
          <p:cNvSpPr>
            <a:spLocks/>
          </p:cNvSpPr>
          <p:nvPr userDrawn="1"/>
        </p:nvSpPr>
        <p:spPr bwMode="auto">
          <a:xfrm>
            <a:off x="1231437" y="329160"/>
            <a:ext cx="190964"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3" name="Rectangle 2"/>
          <p:cNvSpPr/>
          <p:nvPr userDrawn="1"/>
        </p:nvSpPr>
        <p:spPr>
          <a:xfrm>
            <a:off x="0" y="177800"/>
            <a:ext cx="812800" cy="1117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pic>
        <p:nvPicPr>
          <p:cNvPr id="4098" name="Picture 2" descr="C:\Users\tlow\Documents\CreativeCircle\ShoreTel\ShoreTel_PPT\new_icons\enterprise_mobility.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66701" y="342901"/>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Tree>
    <p:custDataLst>
      <p:tags r:id="rId1"/>
    </p:custDataLst>
    <p:extLst>
      <p:ext uri="{BB962C8B-B14F-4D97-AF65-F5344CB8AC3E}">
        <p14:creationId xmlns:p14="http://schemas.microsoft.com/office/powerpoint/2010/main" val="158660053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 - IP Phone">
    <p:spTree>
      <p:nvGrpSpPr>
        <p:cNvPr id="1" name=""/>
        <p:cNvGrpSpPr/>
        <p:nvPr/>
      </p:nvGrpSpPr>
      <p:grpSpPr>
        <a:xfrm>
          <a:off x="0" y="0"/>
          <a:ext cx="0" cy="0"/>
          <a:chOff x="0" y="0"/>
          <a:chExt cx="0" cy="0"/>
        </a:xfrm>
      </p:grpSpPr>
      <p:sp>
        <p:nvSpPr>
          <p:cNvPr id="3" name="Rectangle 2"/>
          <p:cNvSpPr/>
          <p:nvPr userDrawn="1"/>
        </p:nvSpPr>
        <p:spPr>
          <a:xfrm>
            <a:off x="0" y="177800"/>
            <a:ext cx="812800" cy="1117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pic>
        <p:nvPicPr>
          <p:cNvPr id="3074" name="Picture 2" descr="C:\Users\tlow\Documents\CreativeCircle\ShoreTel\ShoreTel_PPT\new_icons\ip_phon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14635" y="329162"/>
            <a:ext cx="915440" cy="9154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422400" y="329160"/>
            <a:ext cx="9347200" cy="864640"/>
          </a:xfrm>
        </p:spPr>
        <p:txBody>
          <a:bodyPr>
            <a:normAutofit/>
          </a:bodyPr>
          <a:lstStyle>
            <a:lvl1pPr>
              <a:defRPr sz="2400"/>
            </a:lvl1pPr>
          </a:lstStyle>
          <a:p>
            <a:r>
              <a:rPr lang="en-US" dirty="0" smtClean="0"/>
              <a:t>CLICK TO EDIT MASTER TITLE STYLE</a:t>
            </a:r>
            <a:endParaRPr lang="en-US" dirty="0"/>
          </a:p>
        </p:txBody>
      </p:sp>
      <p:sp>
        <p:nvSpPr>
          <p:cNvPr id="16" name="Freeform 11"/>
          <p:cNvSpPr>
            <a:spLocks/>
          </p:cNvSpPr>
          <p:nvPr userDrawn="1"/>
        </p:nvSpPr>
        <p:spPr bwMode="auto">
          <a:xfrm>
            <a:off x="1231437" y="329160"/>
            <a:ext cx="190964"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9" name="Text Placeholder 2"/>
          <p:cNvSpPr>
            <a:spLocks noGrp="1"/>
          </p:cNvSpPr>
          <p:nvPr>
            <p:ph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Tree>
    <p:custDataLst>
      <p:tags r:id="rId1"/>
    </p:custDataLst>
    <p:extLst>
      <p:ext uri="{BB962C8B-B14F-4D97-AF65-F5344CB8AC3E}">
        <p14:creationId xmlns:p14="http://schemas.microsoft.com/office/powerpoint/2010/main" val="127623617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 - VOIP Phone">
    <p:spTree>
      <p:nvGrpSpPr>
        <p:cNvPr id="1" name=""/>
        <p:cNvGrpSpPr/>
        <p:nvPr/>
      </p:nvGrpSpPr>
      <p:grpSpPr>
        <a:xfrm>
          <a:off x="0" y="0"/>
          <a:ext cx="0" cy="0"/>
          <a:chOff x="0" y="0"/>
          <a:chExt cx="0" cy="0"/>
        </a:xfrm>
      </p:grpSpPr>
      <p:sp>
        <p:nvSpPr>
          <p:cNvPr id="3" name="Rectangle 2"/>
          <p:cNvSpPr/>
          <p:nvPr userDrawn="1"/>
        </p:nvSpPr>
        <p:spPr>
          <a:xfrm>
            <a:off x="0" y="177800"/>
            <a:ext cx="812800" cy="1117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hasCustomPrompt="1"/>
          </p:nvPr>
        </p:nvSpPr>
        <p:spPr>
          <a:xfrm>
            <a:off x="1422400" y="329160"/>
            <a:ext cx="9347200" cy="864640"/>
          </a:xfrm>
        </p:spPr>
        <p:txBody>
          <a:bodyPr>
            <a:normAutofit/>
          </a:bodyPr>
          <a:lstStyle>
            <a:lvl1pPr>
              <a:defRPr sz="2400"/>
            </a:lvl1pPr>
          </a:lstStyle>
          <a:p>
            <a:r>
              <a:rPr lang="en-US" dirty="0" smtClean="0"/>
              <a:t>CLICK TO EDIT MASTER TITLE STYLE</a:t>
            </a:r>
            <a:endParaRPr lang="en-US" dirty="0"/>
          </a:p>
        </p:txBody>
      </p:sp>
      <p:sp>
        <p:nvSpPr>
          <p:cNvPr id="16" name="Freeform 11"/>
          <p:cNvSpPr>
            <a:spLocks/>
          </p:cNvSpPr>
          <p:nvPr userDrawn="1"/>
        </p:nvSpPr>
        <p:spPr bwMode="auto">
          <a:xfrm>
            <a:off x="1231437" y="329160"/>
            <a:ext cx="190964"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pic>
        <p:nvPicPr>
          <p:cNvPr id="10242" name="Picture 2" descr="C:\Users\tlow\Documents\CreativeCircle\ShoreTel\ShoreTel_PPT\new_icons\voip_phon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98059" y="317863"/>
            <a:ext cx="936668" cy="93666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Tree>
    <p:custDataLst>
      <p:tags r:id="rId1"/>
    </p:custDataLst>
    <p:extLst>
      <p:ext uri="{BB962C8B-B14F-4D97-AF65-F5344CB8AC3E}">
        <p14:creationId xmlns:p14="http://schemas.microsoft.com/office/powerpoint/2010/main" val="107579855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 - Onsite Comm">
    <p:spTree>
      <p:nvGrpSpPr>
        <p:cNvPr id="1" name=""/>
        <p:cNvGrpSpPr/>
        <p:nvPr/>
      </p:nvGrpSpPr>
      <p:grpSpPr>
        <a:xfrm>
          <a:off x="0" y="0"/>
          <a:ext cx="0" cy="0"/>
          <a:chOff x="0" y="0"/>
          <a:chExt cx="0" cy="0"/>
        </a:xfrm>
      </p:grpSpPr>
      <p:sp>
        <p:nvSpPr>
          <p:cNvPr id="3" name="Rectangle 2"/>
          <p:cNvSpPr/>
          <p:nvPr userDrawn="1"/>
        </p:nvSpPr>
        <p:spPr>
          <a:xfrm>
            <a:off x="0" y="177800"/>
            <a:ext cx="812800" cy="1117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hasCustomPrompt="1"/>
          </p:nvPr>
        </p:nvSpPr>
        <p:spPr>
          <a:xfrm>
            <a:off x="1422400" y="329160"/>
            <a:ext cx="9347200" cy="864640"/>
          </a:xfrm>
        </p:spPr>
        <p:txBody>
          <a:bodyPr>
            <a:normAutofit/>
          </a:bodyPr>
          <a:lstStyle>
            <a:lvl1pPr>
              <a:defRPr sz="2400"/>
            </a:lvl1pPr>
          </a:lstStyle>
          <a:p>
            <a:r>
              <a:rPr lang="en-US" dirty="0" smtClean="0"/>
              <a:t>CLICK TO EDIT MASTER TITLE STYLE</a:t>
            </a:r>
            <a:endParaRPr lang="en-US" dirty="0"/>
          </a:p>
        </p:txBody>
      </p:sp>
      <p:sp>
        <p:nvSpPr>
          <p:cNvPr id="16" name="Freeform 11"/>
          <p:cNvSpPr>
            <a:spLocks/>
          </p:cNvSpPr>
          <p:nvPr userDrawn="1"/>
        </p:nvSpPr>
        <p:spPr bwMode="auto">
          <a:xfrm>
            <a:off x="1231437" y="329160"/>
            <a:ext cx="190964"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pic>
        <p:nvPicPr>
          <p:cNvPr id="13314" name="Picture 2" descr="C:\Users\tlow\Documents\CreativeCircle\ShoreTel\ShoreTel_PPT\new_icons\onsite_comm.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13963" y="355948"/>
            <a:ext cx="888536" cy="88853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Tree>
    <p:custDataLst>
      <p:tags r:id="rId1"/>
    </p:custDataLst>
    <p:extLst>
      <p:ext uri="{BB962C8B-B14F-4D97-AF65-F5344CB8AC3E}">
        <p14:creationId xmlns:p14="http://schemas.microsoft.com/office/powerpoint/2010/main" val="312327665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 - Cloud Com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2400" y="329160"/>
            <a:ext cx="9347200" cy="864640"/>
          </a:xfrm>
        </p:spPr>
        <p:txBody>
          <a:bodyPr>
            <a:normAutofit/>
          </a:bodyPr>
          <a:lstStyle>
            <a:lvl1pPr>
              <a:defRPr sz="2400"/>
            </a:lvl1pPr>
          </a:lstStyle>
          <a:p>
            <a:r>
              <a:rPr lang="en-US" dirty="0" smtClean="0"/>
              <a:t>CLICK TO EDIT MASTER TITLE STYLE</a:t>
            </a:r>
            <a:endParaRPr lang="en-US" dirty="0"/>
          </a:p>
        </p:txBody>
      </p:sp>
      <p:sp>
        <p:nvSpPr>
          <p:cNvPr id="3" name="Rectangle 2"/>
          <p:cNvSpPr/>
          <p:nvPr userDrawn="1"/>
        </p:nvSpPr>
        <p:spPr>
          <a:xfrm>
            <a:off x="0" y="177800"/>
            <a:ext cx="812800" cy="1117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16" name="Freeform 11"/>
          <p:cNvSpPr>
            <a:spLocks/>
          </p:cNvSpPr>
          <p:nvPr userDrawn="1"/>
        </p:nvSpPr>
        <p:spPr bwMode="auto">
          <a:xfrm>
            <a:off x="1231437" y="329160"/>
            <a:ext cx="190964"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pic>
        <p:nvPicPr>
          <p:cNvPr id="9218" name="Picture 2" descr="C:\Users\tlow\Documents\CreativeCircle\ShoreTel\ShoreTel_PPT\new_icons\cloud_comm.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8570" y="301494"/>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Tree>
    <p:custDataLst>
      <p:tags r:id="rId1"/>
    </p:custDataLst>
    <p:extLst>
      <p:ext uri="{BB962C8B-B14F-4D97-AF65-F5344CB8AC3E}">
        <p14:creationId xmlns:p14="http://schemas.microsoft.com/office/powerpoint/2010/main" val="174641421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 - Hybrid Com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2400" y="329160"/>
            <a:ext cx="9347200" cy="864640"/>
          </a:xfrm>
        </p:spPr>
        <p:txBody>
          <a:bodyPr>
            <a:normAutofit/>
          </a:bodyPr>
          <a:lstStyle>
            <a:lvl1pPr>
              <a:defRPr sz="2400"/>
            </a:lvl1pPr>
          </a:lstStyle>
          <a:p>
            <a:r>
              <a:rPr lang="en-US" dirty="0" smtClean="0"/>
              <a:t>CLICK TO EDIT MASTER TITLE STYLE</a:t>
            </a:r>
            <a:endParaRPr lang="en-US" dirty="0"/>
          </a:p>
        </p:txBody>
      </p:sp>
      <p:sp>
        <p:nvSpPr>
          <p:cNvPr id="16" name="Freeform 11"/>
          <p:cNvSpPr>
            <a:spLocks/>
          </p:cNvSpPr>
          <p:nvPr userDrawn="1"/>
        </p:nvSpPr>
        <p:spPr bwMode="auto">
          <a:xfrm>
            <a:off x="1231437" y="329160"/>
            <a:ext cx="190964"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3" name="Rectangle 2"/>
          <p:cNvSpPr/>
          <p:nvPr userDrawn="1"/>
        </p:nvSpPr>
        <p:spPr>
          <a:xfrm>
            <a:off x="0" y="177800"/>
            <a:ext cx="812800" cy="1117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pic>
        <p:nvPicPr>
          <p:cNvPr id="12290" name="Picture 2" descr="C:\Users\tlow\Documents\CreativeCircle\ShoreTel\ShoreTel_PPT\new_icons\hybrid_comm.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4904" y="330431"/>
            <a:ext cx="864643" cy="86464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Tree>
    <p:custDataLst>
      <p:tags r:id="rId1"/>
    </p:custDataLst>
    <p:extLst>
      <p:ext uri="{BB962C8B-B14F-4D97-AF65-F5344CB8AC3E}">
        <p14:creationId xmlns:p14="http://schemas.microsoft.com/office/powerpoint/2010/main" val="316734238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 - App Integr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2400" y="329160"/>
            <a:ext cx="9347200" cy="864640"/>
          </a:xfrm>
        </p:spPr>
        <p:txBody>
          <a:bodyPr>
            <a:normAutofit/>
          </a:bodyPr>
          <a:lstStyle>
            <a:lvl1pPr>
              <a:defRPr sz="2400"/>
            </a:lvl1pPr>
          </a:lstStyle>
          <a:p>
            <a:r>
              <a:rPr lang="en-US" dirty="0" smtClean="0"/>
              <a:t>CLICK TO EDIT MASTER TITLE STYLE</a:t>
            </a:r>
            <a:endParaRPr lang="en-US" dirty="0"/>
          </a:p>
        </p:txBody>
      </p:sp>
      <p:sp>
        <p:nvSpPr>
          <p:cNvPr id="3" name="Rectangle 2"/>
          <p:cNvSpPr/>
          <p:nvPr userDrawn="1"/>
        </p:nvSpPr>
        <p:spPr>
          <a:xfrm>
            <a:off x="0" y="177800"/>
            <a:ext cx="812800" cy="1117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16" name="Freeform 11"/>
          <p:cNvSpPr>
            <a:spLocks/>
          </p:cNvSpPr>
          <p:nvPr userDrawn="1"/>
        </p:nvSpPr>
        <p:spPr bwMode="auto">
          <a:xfrm>
            <a:off x="1231437" y="329160"/>
            <a:ext cx="190964"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pic>
        <p:nvPicPr>
          <p:cNvPr id="5123" name="Picture 3" descr="C:\Users\tlow\Documents\CreativeCircle\ShoreTel\ShoreTel_PPT\new_icons\app_int.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6691" y="355600"/>
            <a:ext cx="872419" cy="87241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Tree>
    <p:custDataLst>
      <p:tags r:id="rId1"/>
    </p:custDataLst>
    <p:extLst>
      <p:ext uri="{BB962C8B-B14F-4D97-AF65-F5344CB8AC3E}">
        <p14:creationId xmlns:p14="http://schemas.microsoft.com/office/powerpoint/2010/main" val="409553174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 Title &amp; Content w/Lead">
    <p:spTree>
      <p:nvGrpSpPr>
        <p:cNvPr id="1" name=""/>
        <p:cNvGrpSpPr/>
        <p:nvPr/>
      </p:nvGrpSpPr>
      <p:grpSpPr>
        <a:xfrm>
          <a:off x="0" y="0"/>
          <a:ext cx="0" cy="0"/>
          <a:chOff x="0" y="0"/>
          <a:chExt cx="0" cy="0"/>
        </a:xfrm>
      </p:grpSpPr>
      <p:sp>
        <p:nvSpPr>
          <p:cNvPr id="11" name="Content Placeholder 2"/>
          <p:cNvSpPr>
            <a:spLocks noGrp="1"/>
          </p:cNvSpPr>
          <p:nvPr>
            <p:ph sz="half" idx="11"/>
          </p:nvPr>
        </p:nvSpPr>
        <p:spPr>
          <a:xfrm>
            <a:off x="684920" y="879259"/>
            <a:ext cx="11007819" cy="1016000"/>
          </a:xfrm>
        </p:spPr>
        <p:txBody>
          <a:bodyPr anchor="ctr">
            <a:normAutofit/>
          </a:bodyPr>
          <a:lstStyle>
            <a:lvl1pPr marL="0" indent="0">
              <a:buNone/>
              <a:defRPr sz="2133" b="1">
                <a:solidFill>
                  <a:srgbClr val="606060"/>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 styles</a:t>
            </a:r>
            <a:endParaRPr lang="en-US" dirty="0"/>
          </a:p>
        </p:txBody>
      </p:sp>
      <p:sp>
        <p:nvSpPr>
          <p:cNvPr id="7" name="Text Placeholder 2"/>
          <p:cNvSpPr>
            <a:spLocks noGrp="1"/>
          </p:cNvSpPr>
          <p:nvPr>
            <p:ph idx="1"/>
          </p:nvPr>
        </p:nvSpPr>
        <p:spPr bwMode="auto">
          <a:xfrm>
            <a:off x="684920" y="1895260"/>
            <a:ext cx="11007819" cy="427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
        <p:nvSpPr>
          <p:cNvPr id="8" name="Title 1"/>
          <p:cNvSpPr>
            <a:spLocks noGrp="1"/>
          </p:cNvSpPr>
          <p:nvPr>
            <p:ph type="title" hasCustomPrompt="1"/>
          </p:nvPr>
        </p:nvSpPr>
        <p:spPr>
          <a:xfrm>
            <a:off x="684920" y="178848"/>
            <a:ext cx="9347200" cy="431272"/>
          </a:xfrm>
        </p:spPr>
        <p:txBody>
          <a:bodyPr>
            <a:normAutofit/>
          </a:bodyPr>
          <a:lstStyle>
            <a:lvl1pPr>
              <a:defRPr sz="1600"/>
            </a:lvl1pPr>
          </a:lstStyle>
          <a:p>
            <a:r>
              <a:rPr lang="en-US" dirty="0" smtClean="0"/>
              <a:t>CLICK TO EDIT MASTER TITLE STYLE</a:t>
            </a:r>
            <a:endParaRPr lang="en-US" dirty="0"/>
          </a:p>
        </p:txBody>
      </p:sp>
      <p:sp>
        <p:nvSpPr>
          <p:cNvPr id="5" name="Freeform 11"/>
          <p:cNvSpPr>
            <a:spLocks/>
          </p:cNvSpPr>
          <p:nvPr userDrawn="1"/>
        </p:nvSpPr>
        <p:spPr bwMode="auto">
          <a:xfrm>
            <a:off x="493957" y="177800"/>
            <a:ext cx="95483" cy="43232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grpSp>
        <p:nvGrpSpPr>
          <p:cNvPr id="6" name="Group 5"/>
          <p:cNvGrpSpPr/>
          <p:nvPr userDrawn="1"/>
        </p:nvGrpSpPr>
        <p:grpSpPr>
          <a:xfrm>
            <a:off x="0" y="6393688"/>
            <a:ext cx="12192000" cy="464312"/>
            <a:chOff x="0" y="4795266"/>
            <a:chExt cx="9144000" cy="348234"/>
          </a:xfrm>
        </p:grpSpPr>
        <p:sp>
          <p:nvSpPr>
            <p:cNvPr id="9" name="Rectangle 8"/>
            <p:cNvSpPr/>
            <p:nvPr userDrawn="1"/>
          </p:nvSpPr>
          <p:spPr>
            <a:xfrm>
              <a:off x="0" y="4802125"/>
              <a:ext cx="9144000" cy="341375"/>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p:cNvSpPr/>
            <p:nvPr userDrawn="1"/>
          </p:nvSpPr>
          <p:spPr>
            <a:xfrm>
              <a:off x="0" y="4795266"/>
              <a:ext cx="9144000" cy="365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Rectangle 12"/>
          <p:cNvSpPr/>
          <p:nvPr userDrawn="1"/>
        </p:nvSpPr>
        <p:spPr>
          <a:xfrm>
            <a:off x="304800" y="6515263"/>
            <a:ext cx="6096000" cy="235898"/>
          </a:xfrm>
          <a:prstGeom prst="rect">
            <a:avLst/>
          </a:prstGeom>
        </p:spPr>
        <p:txBody>
          <a:bodyPr anchor="ctr" anchorCtr="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 ShoreTel, Inc. 2015.  All rights reserved worldwide.</a:t>
            </a:r>
            <a:endParaRPr kumimoji="0" lang="en-US" sz="933" b="0" i="0" u="none" strike="noStrike" kern="1200" cap="none" spc="0" normalizeH="0" baseline="0" noProof="0" dirty="0">
              <a:ln>
                <a:noFill/>
              </a:ln>
              <a:solidFill>
                <a:srgbClr val="FFFFFF">
                  <a:lumMod val="75000"/>
                </a:srgbClr>
              </a:solidFill>
              <a:effectLst/>
              <a:uLnTx/>
              <a:uFillTx/>
              <a:latin typeface="Arial"/>
              <a:ea typeface="ＭＳ Ｐゴシック" charset="0"/>
              <a:cs typeface="Arial"/>
            </a:endParaRPr>
          </a:p>
        </p:txBody>
      </p:sp>
      <p:sp>
        <p:nvSpPr>
          <p:cNvPr id="14" name="Rectangle 13"/>
          <p:cNvSpPr/>
          <p:nvPr userDrawn="1"/>
        </p:nvSpPr>
        <p:spPr>
          <a:xfrm>
            <a:off x="11480800" y="6504939"/>
            <a:ext cx="349776" cy="256545"/>
          </a:xfrm>
          <a:prstGeom prst="rect">
            <a:avLst/>
          </a:prstGeom>
        </p:spPr>
        <p:txBody>
          <a:bodyPr wrap="none" anchor="ctr" anchorCtr="0">
            <a:spAutoFit/>
          </a:bodyPr>
          <a:lstStyle/>
          <a:p>
            <a:pPr marL="0" marR="0" lvl="0" indent="0" algn="l" defTabSz="609585" rtl="0" eaLnBrk="1" fontAlgn="auto" latinLnBrk="0" hangingPunct="1">
              <a:lnSpc>
                <a:spcPct val="100000"/>
              </a:lnSpc>
              <a:spcBef>
                <a:spcPct val="20000"/>
              </a:spcBef>
              <a:spcAft>
                <a:spcPts val="0"/>
              </a:spcAft>
              <a:buClrTx/>
              <a:buSzTx/>
              <a:buFontTx/>
              <a:buNone/>
              <a:tabLst/>
              <a:defRPr/>
            </a:pPr>
            <a:fld id="{97607E1A-0BE9-6945-8AEF-CA52ED5ABE9E}" type="slidenum">
              <a:rPr kumimoji="0" lang="en-US" sz="1067" b="0" i="0" u="none" strike="noStrike" kern="1200" cap="none" spc="0" normalizeH="0" baseline="0" noProof="0" smtClean="0">
                <a:ln>
                  <a:noFill/>
                </a:ln>
                <a:solidFill>
                  <a:srgbClr val="FFFFFF">
                    <a:lumMod val="75000"/>
                  </a:srgbClr>
                </a:solidFill>
                <a:effectLst/>
                <a:uLnTx/>
                <a:uFillTx/>
                <a:latin typeface="Arial"/>
                <a:ea typeface="ＭＳ Ｐゴシック" charset="0"/>
                <a:cs typeface="Arial"/>
              </a:rPr>
              <a:pPr marL="0" marR="0" lvl="0" indent="0" algn="l" defTabSz="609585" rtl="0" eaLnBrk="1" fontAlgn="auto" latinLnBrk="0" hangingPunct="1">
                <a:lnSpc>
                  <a:spcPct val="100000"/>
                </a:lnSpc>
                <a:spcBef>
                  <a:spcPct val="20000"/>
                </a:spcBef>
                <a:spcAft>
                  <a:spcPts val="0"/>
                </a:spcAft>
                <a:buClrTx/>
                <a:buSzTx/>
                <a:buFontTx/>
                <a:buNone/>
                <a:tabLst/>
                <a:defRPr/>
              </a:pPr>
              <a:t>‹#›</a:t>
            </a:fld>
            <a:endParaRPr kumimoji="0" lang="en-US" sz="1067" b="0" i="0" u="none" strike="noStrike" kern="1200" cap="none" spc="0" normalizeH="0" baseline="0" noProof="0" dirty="0">
              <a:ln>
                <a:noFill/>
              </a:ln>
              <a:solidFill>
                <a:srgbClr val="FFFFFF">
                  <a:lumMod val="75000"/>
                </a:srgbClr>
              </a:solidFill>
              <a:effectLst/>
              <a:uLnTx/>
              <a:uFillTx/>
              <a:latin typeface="Arial"/>
              <a:ea typeface="ＭＳ Ｐゴシック" charset="0"/>
              <a:cs typeface="Arial"/>
            </a:endParaRPr>
          </a:p>
        </p:txBody>
      </p:sp>
      <p:sp>
        <p:nvSpPr>
          <p:cNvPr id="15" name="TextBox 14"/>
          <p:cNvSpPr txBox="1"/>
          <p:nvPr userDrawn="1"/>
        </p:nvSpPr>
        <p:spPr>
          <a:xfrm>
            <a:off x="6670056" y="6511291"/>
            <a:ext cx="4741333" cy="243840"/>
          </a:xfrm>
          <a:prstGeom prst="rect">
            <a:avLst/>
          </a:prstGeom>
        </p:spPr>
        <p:txBody>
          <a:bodyPr anchor="ctr" anchorCtr="0"/>
          <a:lstStyle>
            <a:defPPr>
              <a:defRPr lang="en-US"/>
            </a:defPPr>
            <a:lvl1pPr>
              <a:defRPr sz="800">
                <a:solidFill>
                  <a:schemeClr val="bg1">
                    <a:lumMod val="75000"/>
                  </a:schemeClr>
                </a:solidFill>
                <a:latin typeface="Arial"/>
                <a:cs typeface="Arial"/>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a:t>
            </a:r>
          </a:p>
        </p:txBody>
      </p:sp>
      <p:grpSp>
        <p:nvGrpSpPr>
          <p:cNvPr id="16" name="Group 15"/>
          <p:cNvGrpSpPr/>
          <p:nvPr userDrawn="1"/>
        </p:nvGrpSpPr>
        <p:grpSpPr>
          <a:xfrm>
            <a:off x="10341072" y="6560150"/>
            <a:ext cx="776181" cy="168484"/>
            <a:chOff x="7924800" y="361950"/>
            <a:chExt cx="1038266" cy="225374"/>
          </a:xfrm>
          <a:effectLst/>
        </p:grpSpPr>
        <p:sp>
          <p:nvSpPr>
            <p:cNvPr id="17" name="Freeform 23"/>
            <p:cNvSpPr>
              <a:spLocks noEditPoints="1"/>
            </p:cNvSpPr>
            <p:nvPr userDrawn="1"/>
          </p:nvSpPr>
          <p:spPr bwMode="auto">
            <a:xfrm>
              <a:off x="7924800" y="361950"/>
              <a:ext cx="212614" cy="225374"/>
            </a:xfrm>
            <a:custGeom>
              <a:avLst/>
              <a:gdLst>
                <a:gd name="T0" fmla="*/ 175 w 276"/>
                <a:gd name="T1" fmla="*/ 142 h 292"/>
                <a:gd name="T2" fmla="*/ 188 w 276"/>
                <a:gd name="T3" fmla="*/ 173 h 292"/>
                <a:gd name="T4" fmla="*/ 79 w 276"/>
                <a:gd name="T5" fmla="*/ 224 h 292"/>
                <a:gd name="T6" fmla="*/ 5 w 276"/>
                <a:gd name="T7" fmla="*/ 105 h 292"/>
                <a:gd name="T8" fmla="*/ 140 w 276"/>
                <a:gd name="T9" fmla="*/ 1 h 292"/>
                <a:gd name="T10" fmla="*/ 266 w 276"/>
                <a:gd name="T11" fmla="*/ 77 h 292"/>
                <a:gd name="T12" fmla="*/ 246 w 276"/>
                <a:gd name="T13" fmla="*/ 75 h 292"/>
                <a:gd name="T14" fmla="*/ 167 w 276"/>
                <a:gd name="T15" fmla="*/ 33 h 292"/>
                <a:gd name="T16" fmla="*/ 65 w 276"/>
                <a:gd name="T17" fmla="*/ 66 h 292"/>
                <a:gd name="T18" fmla="*/ 90 w 276"/>
                <a:gd name="T19" fmla="*/ 168 h 292"/>
                <a:gd name="T20" fmla="*/ 175 w 276"/>
                <a:gd name="T21" fmla="*/ 142 h 292"/>
                <a:gd name="T22" fmla="*/ 107 w 276"/>
                <a:gd name="T23" fmla="*/ 144 h 292"/>
                <a:gd name="T24" fmla="*/ 186 w 276"/>
                <a:gd name="T25" fmla="*/ 123 h 292"/>
                <a:gd name="T26" fmla="*/ 211 w 276"/>
                <a:gd name="T27" fmla="*/ 225 h 292"/>
                <a:gd name="T28" fmla="*/ 110 w 276"/>
                <a:gd name="T29" fmla="*/ 259 h 292"/>
                <a:gd name="T30" fmla="*/ 30 w 276"/>
                <a:gd name="T31" fmla="*/ 217 h 292"/>
                <a:gd name="T32" fmla="*/ 10 w 276"/>
                <a:gd name="T33" fmla="*/ 216 h 292"/>
                <a:gd name="T34" fmla="*/ 137 w 276"/>
                <a:gd name="T35" fmla="*/ 291 h 292"/>
                <a:gd name="T36" fmla="*/ 271 w 276"/>
                <a:gd name="T37" fmla="*/ 185 h 292"/>
                <a:gd name="T38" fmla="*/ 196 w 276"/>
                <a:gd name="T39" fmla="*/ 67 h 292"/>
                <a:gd name="T40" fmla="*/ 94 w 276"/>
                <a:gd name="T41" fmla="*/ 113 h 292"/>
                <a:gd name="T42" fmla="*/ 107 w 276"/>
                <a:gd name="T43" fmla="*/ 14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292">
                  <a:moveTo>
                    <a:pt x="175" y="142"/>
                  </a:moveTo>
                  <a:cubicBezTo>
                    <a:pt x="175" y="142"/>
                    <a:pt x="193" y="148"/>
                    <a:pt x="188" y="173"/>
                  </a:cubicBezTo>
                  <a:cubicBezTo>
                    <a:pt x="181" y="207"/>
                    <a:pt x="134" y="243"/>
                    <a:pt x="79" y="224"/>
                  </a:cubicBezTo>
                  <a:cubicBezTo>
                    <a:pt x="24" y="206"/>
                    <a:pt x="0" y="153"/>
                    <a:pt x="5" y="105"/>
                  </a:cubicBezTo>
                  <a:cubicBezTo>
                    <a:pt x="10" y="57"/>
                    <a:pt x="58" y="1"/>
                    <a:pt x="140" y="1"/>
                  </a:cubicBezTo>
                  <a:cubicBezTo>
                    <a:pt x="209" y="0"/>
                    <a:pt x="260" y="51"/>
                    <a:pt x="266" y="77"/>
                  </a:cubicBezTo>
                  <a:cubicBezTo>
                    <a:pt x="272" y="103"/>
                    <a:pt x="258" y="89"/>
                    <a:pt x="246" y="75"/>
                  </a:cubicBezTo>
                  <a:cubicBezTo>
                    <a:pt x="234" y="61"/>
                    <a:pt x="205" y="39"/>
                    <a:pt x="167" y="33"/>
                  </a:cubicBezTo>
                  <a:cubicBezTo>
                    <a:pt x="133" y="27"/>
                    <a:pt x="91" y="34"/>
                    <a:pt x="65" y="66"/>
                  </a:cubicBezTo>
                  <a:cubicBezTo>
                    <a:pt x="39" y="97"/>
                    <a:pt x="48" y="152"/>
                    <a:pt x="90" y="168"/>
                  </a:cubicBezTo>
                  <a:cubicBezTo>
                    <a:pt x="138" y="187"/>
                    <a:pt x="175" y="142"/>
                    <a:pt x="175" y="142"/>
                  </a:cubicBezTo>
                  <a:moveTo>
                    <a:pt x="107" y="144"/>
                  </a:moveTo>
                  <a:cubicBezTo>
                    <a:pt x="107" y="144"/>
                    <a:pt x="137" y="104"/>
                    <a:pt x="186" y="123"/>
                  </a:cubicBezTo>
                  <a:cubicBezTo>
                    <a:pt x="227" y="138"/>
                    <a:pt x="237" y="193"/>
                    <a:pt x="211" y="225"/>
                  </a:cubicBezTo>
                  <a:cubicBezTo>
                    <a:pt x="185" y="257"/>
                    <a:pt x="143" y="264"/>
                    <a:pt x="110" y="259"/>
                  </a:cubicBezTo>
                  <a:cubicBezTo>
                    <a:pt x="72" y="252"/>
                    <a:pt x="42" y="231"/>
                    <a:pt x="30" y="217"/>
                  </a:cubicBezTo>
                  <a:cubicBezTo>
                    <a:pt x="18" y="203"/>
                    <a:pt x="4" y="189"/>
                    <a:pt x="10" y="216"/>
                  </a:cubicBezTo>
                  <a:cubicBezTo>
                    <a:pt x="16" y="242"/>
                    <a:pt x="68" y="292"/>
                    <a:pt x="137" y="291"/>
                  </a:cubicBezTo>
                  <a:cubicBezTo>
                    <a:pt x="218" y="289"/>
                    <a:pt x="266" y="233"/>
                    <a:pt x="271" y="185"/>
                  </a:cubicBezTo>
                  <a:cubicBezTo>
                    <a:pt x="276" y="137"/>
                    <a:pt x="251" y="85"/>
                    <a:pt x="196" y="67"/>
                  </a:cubicBezTo>
                  <a:cubicBezTo>
                    <a:pt x="141" y="49"/>
                    <a:pt x="101" y="79"/>
                    <a:pt x="94" y="113"/>
                  </a:cubicBezTo>
                  <a:cubicBezTo>
                    <a:pt x="89" y="138"/>
                    <a:pt x="107" y="144"/>
                    <a:pt x="107" y="144"/>
                  </a:cubicBez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18" name="Freeform 24"/>
            <p:cNvSpPr>
              <a:spLocks noEditPoints="1"/>
            </p:cNvSpPr>
            <p:nvPr userDrawn="1"/>
          </p:nvSpPr>
          <p:spPr bwMode="auto">
            <a:xfrm>
              <a:off x="8160418" y="378844"/>
              <a:ext cx="802648" cy="187632"/>
            </a:xfrm>
            <a:custGeom>
              <a:avLst/>
              <a:gdLst>
                <a:gd name="T0" fmla="*/ 72 w 1042"/>
                <a:gd name="T1" fmla="*/ 215 h 243"/>
                <a:gd name="T2" fmla="*/ 7 w 1042"/>
                <a:gd name="T3" fmla="*/ 72 h 243"/>
                <a:gd name="T4" fmla="*/ 145 w 1042"/>
                <a:gd name="T5" fmla="*/ 36 h 243"/>
                <a:gd name="T6" fmla="*/ 82 w 1042"/>
                <a:gd name="T7" fmla="*/ 39 h 243"/>
                <a:gd name="T8" fmla="*/ 147 w 1042"/>
                <a:gd name="T9" fmla="*/ 174 h 243"/>
                <a:gd name="T10" fmla="*/ 0 w 1042"/>
                <a:gd name="T11" fmla="*/ 212 h 243"/>
                <a:gd name="T12" fmla="*/ 166 w 1042"/>
                <a:gd name="T13" fmla="*/ 237 h 243"/>
                <a:gd name="T14" fmla="*/ 194 w 1042"/>
                <a:gd name="T15" fmla="*/ 161 h 243"/>
                <a:gd name="T16" fmla="*/ 269 w 1042"/>
                <a:gd name="T17" fmla="*/ 150 h 243"/>
                <a:gd name="T18" fmla="*/ 297 w 1042"/>
                <a:gd name="T19" fmla="*/ 237 h 243"/>
                <a:gd name="T20" fmla="*/ 243 w 1042"/>
                <a:gd name="T21" fmla="*/ 86 h 243"/>
                <a:gd name="T22" fmla="*/ 194 w 1042"/>
                <a:gd name="T23" fmla="*/ 112 h 243"/>
                <a:gd name="T24" fmla="*/ 166 w 1042"/>
                <a:gd name="T25" fmla="*/ 1 h 243"/>
                <a:gd name="T26" fmla="*/ 392 w 1042"/>
                <a:gd name="T27" fmla="*/ 86 h 243"/>
                <a:gd name="T28" fmla="*/ 392 w 1042"/>
                <a:gd name="T29" fmla="*/ 241 h 243"/>
                <a:gd name="T30" fmla="*/ 392 w 1042"/>
                <a:gd name="T31" fmla="*/ 86 h 243"/>
                <a:gd name="T32" fmla="*/ 343 w 1042"/>
                <a:gd name="T33" fmla="*/ 163 h 243"/>
                <a:gd name="T34" fmla="*/ 440 w 1042"/>
                <a:gd name="T35" fmla="*/ 163 h 243"/>
                <a:gd name="T36" fmla="*/ 487 w 1042"/>
                <a:gd name="T37" fmla="*/ 237 h 243"/>
                <a:gd name="T38" fmla="*/ 515 w 1042"/>
                <a:gd name="T39" fmla="*/ 163 h 243"/>
                <a:gd name="T40" fmla="*/ 571 w 1042"/>
                <a:gd name="T41" fmla="*/ 118 h 243"/>
                <a:gd name="T42" fmla="*/ 560 w 1042"/>
                <a:gd name="T43" fmla="*/ 86 h 243"/>
                <a:gd name="T44" fmla="*/ 515 w 1042"/>
                <a:gd name="T45" fmla="*/ 112 h 243"/>
                <a:gd name="T46" fmla="*/ 487 w 1042"/>
                <a:gd name="T47" fmla="*/ 89 h 243"/>
                <a:gd name="T48" fmla="*/ 965 w 1042"/>
                <a:gd name="T49" fmla="*/ 237 h 243"/>
                <a:gd name="T50" fmla="*/ 993 w 1042"/>
                <a:gd name="T51" fmla="*/ 1 h 243"/>
                <a:gd name="T52" fmla="*/ 965 w 1042"/>
                <a:gd name="T53" fmla="*/ 237 h 243"/>
                <a:gd name="T54" fmla="*/ 718 w 1042"/>
                <a:gd name="T55" fmla="*/ 164 h 243"/>
                <a:gd name="T56" fmla="*/ 569 w 1042"/>
                <a:gd name="T57" fmla="*/ 163 h 243"/>
                <a:gd name="T58" fmla="*/ 711 w 1042"/>
                <a:gd name="T59" fmla="*/ 211 h 243"/>
                <a:gd name="T60" fmla="*/ 649 w 1042"/>
                <a:gd name="T61" fmla="*/ 217 h 243"/>
                <a:gd name="T62" fmla="*/ 718 w 1042"/>
                <a:gd name="T63" fmla="*/ 174 h 243"/>
                <a:gd name="T64" fmla="*/ 645 w 1042"/>
                <a:gd name="T65" fmla="*/ 108 h 243"/>
                <a:gd name="T66" fmla="*/ 599 w 1042"/>
                <a:gd name="T67" fmla="*/ 151 h 243"/>
                <a:gd name="T68" fmla="*/ 772 w 1042"/>
                <a:gd name="T69" fmla="*/ 237 h 243"/>
                <a:gd name="T70" fmla="*/ 843 w 1042"/>
                <a:gd name="T71" fmla="*/ 44 h 243"/>
                <a:gd name="T72" fmla="*/ 671 w 1042"/>
                <a:gd name="T73" fmla="*/ 16 h 243"/>
                <a:gd name="T74" fmla="*/ 742 w 1042"/>
                <a:gd name="T75" fmla="*/ 44 h 243"/>
                <a:gd name="T76" fmla="*/ 948 w 1042"/>
                <a:gd name="T77" fmla="*/ 174 h 243"/>
                <a:gd name="T78" fmla="*/ 876 w 1042"/>
                <a:gd name="T79" fmla="*/ 86 h 243"/>
                <a:gd name="T80" fmla="*/ 876 w 1042"/>
                <a:gd name="T81" fmla="*/ 241 h 243"/>
                <a:gd name="T82" fmla="*/ 920 w 1042"/>
                <a:gd name="T83" fmla="*/ 194 h 243"/>
                <a:gd name="T84" fmla="*/ 830 w 1042"/>
                <a:gd name="T85" fmla="*/ 174 h 243"/>
                <a:gd name="T86" fmla="*/ 830 w 1042"/>
                <a:gd name="T87" fmla="*/ 151 h 243"/>
                <a:gd name="T88" fmla="*/ 918 w 1042"/>
                <a:gd name="T89" fmla="*/ 151 h 243"/>
                <a:gd name="T90" fmla="*/ 1028 w 1042"/>
                <a:gd name="T91" fmla="*/ 0 h 243"/>
                <a:gd name="T92" fmla="*/ 1028 w 1042"/>
                <a:gd name="T93" fmla="*/ 29 h 243"/>
                <a:gd name="T94" fmla="*/ 1028 w 1042"/>
                <a:gd name="T95" fmla="*/ 0 h 243"/>
                <a:gd name="T96" fmla="*/ 1039 w 1042"/>
                <a:gd name="T97" fmla="*/ 14 h 243"/>
                <a:gd name="T98" fmla="*/ 1017 w 1042"/>
                <a:gd name="T99" fmla="*/ 14 h 243"/>
                <a:gd name="T100" fmla="*/ 1025 w 1042"/>
                <a:gd name="T101" fmla="*/ 16 h 243"/>
                <a:gd name="T102" fmla="*/ 1030 w 1042"/>
                <a:gd name="T103" fmla="*/ 18 h 243"/>
                <a:gd name="T104" fmla="*/ 1034 w 1042"/>
                <a:gd name="T105" fmla="*/ 23 h 243"/>
                <a:gd name="T106" fmla="*/ 1031 w 1042"/>
                <a:gd name="T107" fmla="*/ 15 h 243"/>
                <a:gd name="T108" fmla="*/ 1034 w 1042"/>
                <a:gd name="T109" fmla="*/ 11 h 243"/>
                <a:gd name="T110" fmla="*/ 1027 w 1042"/>
                <a:gd name="T111" fmla="*/ 6 h 243"/>
                <a:gd name="T112" fmla="*/ 1022 w 1042"/>
                <a:gd name="T113" fmla="*/ 23 h 243"/>
                <a:gd name="T114" fmla="*/ 1025 w 1042"/>
                <a:gd name="T115" fmla="*/ 16 h 243"/>
                <a:gd name="T116" fmla="*/ 1027 w 1042"/>
                <a:gd name="T117" fmla="*/ 9 h 243"/>
                <a:gd name="T118" fmla="*/ 1027 w 1042"/>
                <a:gd name="T119" fmla="*/ 13 h 243"/>
                <a:gd name="T120" fmla="*/ 1025 w 1042"/>
                <a:gd name="T121" fmla="*/ 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2" h="243">
                  <a:moveTo>
                    <a:pt x="25" y="191"/>
                  </a:moveTo>
                  <a:cubicBezTo>
                    <a:pt x="36" y="207"/>
                    <a:pt x="54" y="215"/>
                    <a:pt x="72" y="215"/>
                  </a:cubicBezTo>
                  <a:cubicBezTo>
                    <a:pt x="91" y="215"/>
                    <a:pt x="116" y="202"/>
                    <a:pt x="116" y="178"/>
                  </a:cubicBezTo>
                  <a:cubicBezTo>
                    <a:pt x="116" y="127"/>
                    <a:pt x="7" y="159"/>
                    <a:pt x="7" y="72"/>
                  </a:cubicBezTo>
                  <a:cubicBezTo>
                    <a:pt x="7" y="47"/>
                    <a:pt x="29" y="11"/>
                    <a:pt x="82" y="11"/>
                  </a:cubicBezTo>
                  <a:cubicBezTo>
                    <a:pt x="106" y="11"/>
                    <a:pt x="129" y="16"/>
                    <a:pt x="145" y="36"/>
                  </a:cubicBezTo>
                  <a:cubicBezTo>
                    <a:pt x="121" y="58"/>
                    <a:pt x="121" y="58"/>
                    <a:pt x="121" y="58"/>
                  </a:cubicBezTo>
                  <a:cubicBezTo>
                    <a:pt x="113" y="47"/>
                    <a:pt x="99" y="39"/>
                    <a:pt x="82" y="39"/>
                  </a:cubicBezTo>
                  <a:cubicBezTo>
                    <a:pt x="49" y="39"/>
                    <a:pt x="39" y="59"/>
                    <a:pt x="39" y="72"/>
                  </a:cubicBezTo>
                  <a:cubicBezTo>
                    <a:pt x="39" y="128"/>
                    <a:pt x="147" y="95"/>
                    <a:pt x="147" y="174"/>
                  </a:cubicBezTo>
                  <a:cubicBezTo>
                    <a:pt x="147" y="217"/>
                    <a:pt x="113" y="243"/>
                    <a:pt x="71" y="243"/>
                  </a:cubicBezTo>
                  <a:cubicBezTo>
                    <a:pt x="42" y="243"/>
                    <a:pt x="15" y="233"/>
                    <a:pt x="0" y="212"/>
                  </a:cubicBezTo>
                  <a:lnTo>
                    <a:pt x="25" y="191"/>
                  </a:lnTo>
                  <a:close/>
                  <a:moveTo>
                    <a:pt x="166" y="237"/>
                  </a:moveTo>
                  <a:cubicBezTo>
                    <a:pt x="194" y="237"/>
                    <a:pt x="194" y="237"/>
                    <a:pt x="194" y="237"/>
                  </a:cubicBezTo>
                  <a:cubicBezTo>
                    <a:pt x="194" y="161"/>
                    <a:pt x="194" y="161"/>
                    <a:pt x="194" y="161"/>
                  </a:cubicBezTo>
                  <a:cubicBezTo>
                    <a:pt x="194" y="127"/>
                    <a:pt x="212" y="112"/>
                    <a:pt x="235" y="112"/>
                  </a:cubicBezTo>
                  <a:cubicBezTo>
                    <a:pt x="253" y="112"/>
                    <a:pt x="269" y="122"/>
                    <a:pt x="269" y="150"/>
                  </a:cubicBezTo>
                  <a:cubicBezTo>
                    <a:pt x="269" y="237"/>
                    <a:pt x="269" y="237"/>
                    <a:pt x="269" y="237"/>
                  </a:cubicBezTo>
                  <a:cubicBezTo>
                    <a:pt x="297" y="237"/>
                    <a:pt x="297" y="237"/>
                    <a:pt x="297" y="237"/>
                  </a:cubicBezTo>
                  <a:cubicBezTo>
                    <a:pt x="297" y="142"/>
                    <a:pt x="297" y="142"/>
                    <a:pt x="297" y="142"/>
                  </a:cubicBezTo>
                  <a:cubicBezTo>
                    <a:pt x="297" y="103"/>
                    <a:pt x="272" y="86"/>
                    <a:pt x="243" y="86"/>
                  </a:cubicBezTo>
                  <a:cubicBezTo>
                    <a:pt x="220" y="86"/>
                    <a:pt x="202" y="96"/>
                    <a:pt x="194" y="112"/>
                  </a:cubicBezTo>
                  <a:cubicBezTo>
                    <a:pt x="194" y="112"/>
                    <a:pt x="194" y="112"/>
                    <a:pt x="194" y="112"/>
                  </a:cubicBezTo>
                  <a:cubicBezTo>
                    <a:pt x="194" y="1"/>
                    <a:pt x="194" y="1"/>
                    <a:pt x="194" y="1"/>
                  </a:cubicBezTo>
                  <a:cubicBezTo>
                    <a:pt x="166" y="1"/>
                    <a:pt x="166" y="1"/>
                    <a:pt x="166" y="1"/>
                  </a:cubicBezTo>
                  <a:lnTo>
                    <a:pt x="166" y="237"/>
                  </a:lnTo>
                  <a:close/>
                  <a:moveTo>
                    <a:pt x="392" y="86"/>
                  </a:moveTo>
                  <a:cubicBezTo>
                    <a:pt x="348" y="86"/>
                    <a:pt x="313" y="120"/>
                    <a:pt x="313" y="163"/>
                  </a:cubicBezTo>
                  <a:cubicBezTo>
                    <a:pt x="313" y="206"/>
                    <a:pt x="348" y="241"/>
                    <a:pt x="392" y="241"/>
                  </a:cubicBezTo>
                  <a:cubicBezTo>
                    <a:pt x="436" y="241"/>
                    <a:pt x="470" y="206"/>
                    <a:pt x="470" y="163"/>
                  </a:cubicBezTo>
                  <a:cubicBezTo>
                    <a:pt x="470" y="120"/>
                    <a:pt x="436" y="86"/>
                    <a:pt x="392" y="86"/>
                  </a:cubicBezTo>
                  <a:moveTo>
                    <a:pt x="392" y="215"/>
                  </a:moveTo>
                  <a:cubicBezTo>
                    <a:pt x="362" y="215"/>
                    <a:pt x="343" y="193"/>
                    <a:pt x="343" y="163"/>
                  </a:cubicBezTo>
                  <a:cubicBezTo>
                    <a:pt x="343" y="133"/>
                    <a:pt x="362" y="112"/>
                    <a:pt x="392" y="112"/>
                  </a:cubicBezTo>
                  <a:cubicBezTo>
                    <a:pt x="422" y="112"/>
                    <a:pt x="440" y="133"/>
                    <a:pt x="440" y="163"/>
                  </a:cubicBezTo>
                  <a:cubicBezTo>
                    <a:pt x="440" y="193"/>
                    <a:pt x="422" y="215"/>
                    <a:pt x="392" y="215"/>
                  </a:cubicBezTo>
                  <a:moveTo>
                    <a:pt x="487" y="237"/>
                  </a:moveTo>
                  <a:cubicBezTo>
                    <a:pt x="515" y="237"/>
                    <a:pt x="515" y="237"/>
                    <a:pt x="515" y="237"/>
                  </a:cubicBezTo>
                  <a:cubicBezTo>
                    <a:pt x="515" y="163"/>
                    <a:pt x="515" y="163"/>
                    <a:pt x="515" y="163"/>
                  </a:cubicBezTo>
                  <a:cubicBezTo>
                    <a:pt x="515" y="131"/>
                    <a:pt x="530" y="115"/>
                    <a:pt x="557" y="115"/>
                  </a:cubicBezTo>
                  <a:cubicBezTo>
                    <a:pt x="562" y="115"/>
                    <a:pt x="567" y="116"/>
                    <a:pt x="571" y="118"/>
                  </a:cubicBezTo>
                  <a:cubicBezTo>
                    <a:pt x="572" y="87"/>
                    <a:pt x="572" y="87"/>
                    <a:pt x="572" y="87"/>
                  </a:cubicBezTo>
                  <a:cubicBezTo>
                    <a:pt x="569" y="86"/>
                    <a:pt x="564" y="86"/>
                    <a:pt x="560" y="86"/>
                  </a:cubicBezTo>
                  <a:cubicBezTo>
                    <a:pt x="542" y="86"/>
                    <a:pt x="523" y="96"/>
                    <a:pt x="516" y="112"/>
                  </a:cubicBezTo>
                  <a:cubicBezTo>
                    <a:pt x="515" y="112"/>
                    <a:pt x="515" y="112"/>
                    <a:pt x="515" y="112"/>
                  </a:cubicBezTo>
                  <a:cubicBezTo>
                    <a:pt x="515" y="89"/>
                    <a:pt x="515" y="89"/>
                    <a:pt x="515" y="89"/>
                  </a:cubicBezTo>
                  <a:cubicBezTo>
                    <a:pt x="487" y="89"/>
                    <a:pt x="487" y="89"/>
                    <a:pt x="487" y="89"/>
                  </a:cubicBezTo>
                  <a:lnTo>
                    <a:pt x="487" y="237"/>
                  </a:lnTo>
                  <a:close/>
                  <a:moveTo>
                    <a:pt x="965" y="237"/>
                  </a:moveTo>
                  <a:cubicBezTo>
                    <a:pt x="993" y="237"/>
                    <a:pt x="993" y="237"/>
                    <a:pt x="993" y="237"/>
                  </a:cubicBezTo>
                  <a:cubicBezTo>
                    <a:pt x="993" y="1"/>
                    <a:pt x="993" y="1"/>
                    <a:pt x="993" y="1"/>
                  </a:cubicBezTo>
                  <a:cubicBezTo>
                    <a:pt x="965" y="1"/>
                    <a:pt x="965" y="1"/>
                    <a:pt x="965" y="1"/>
                  </a:cubicBezTo>
                  <a:lnTo>
                    <a:pt x="965" y="237"/>
                  </a:lnTo>
                  <a:close/>
                  <a:moveTo>
                    <a:pt x="718" y="174"/>
                  </a:moveTo>
                  <a:cubicBezTo>
                    <a:pt x="718" y="164"/>
                    <a:pt x="718" y="164"/>
                    <a:pt x="718" y="164"/>
                  </a:cubicBezTo>
                  <a:cubicBezTo>
                    <a:pt x="718" y="125"/>
                    <a:pt x="698" y="86"/>
                    <a:pt x="646" y="86"/>
                  </a:cubicBezTo>
                  <a:cubicBezTo>
                    <a:pt x="601" y="86"/>
                    <a:pt x="569" y="119"/>
                    <a:pt x="569" y="163"/>
                  </a:cubicBezTo>
                  <a:cubicBezTo>
                    <a:pt x="569" y="207"/>
                    <a:pt x="599" y="241"/>
                    <a:pt x="645" y="241"/>
                  </a:cubicBezTo>
                  <a:cubicBezTo>
                    <a:pt x="674" y="241"/>
                    <a:pt x="695" y="231"/>
                    <a:pt x="711" y="211"/>
                  </a:cubicBezTo>
                  <a:cubicBezTo>
                    <a:pt x="690" y="194"/>
                    <a:pt x="690" y="194"/>
                    <a:pt x="690" y="194"/>
                  </a:cubicBezTo>
                  <a:cubicBezTo>
                    <a:pt x="679" y="208"/>
                    <a:pt x="666" y="217"/>
                    <a:pt x="649" y="217"/>
                  </a:cubicBezTo>
                  <a:cubicBezTo>
                    <a:pt x="623" y="217"/>
                    <a:pt x="599" y="199"/>
                    <a:pt x="599" y="174"/>
                  </a:cubicBezTo>
                  <a:lnTo>
                    <a:pt x="718" y="174"/>
                  </a:lnTo>
                  <a:close/>
                  <a:moveTo>
                    <a:pt x="599" y="151"/>
                  </a:moveTo>
                  <a:cubicBezTo>
                    <a:pt x="599" y="131"/>
                    <a:pt x="617" y="108"/>
                    <a:pt x="645" y="108"/>
                  </a:cubicBezTo>
                  <a:cubicBezTo>
                    <a:pt x="674" y="108"/>
                    <a:pt x="687" y="126"/>
                    <a:pt x="688" y="151"/>
                  </a:cubicBezTo>
                  <a:lnTo>
                    <a:pt x="599" y="151"/>
                  </a:lnTo>
                  <a:close/>
                  <a:moveTo>
                    <a:pt x="742" y="237"/>
                  </a:moveTo>
                  <a:cubicBezTo>
                    <a:pt x="772" y="237"/>
                    <a:pt x="772" y="237"/>
                    <a:pt x="772" y="237"/>
                  </a:cubicBezTo>
                  <a:cubicBezTo>
                    <a:pt x="772" y="44"/>
                    <a:pt x="772" y="44"/>
                    <a:pt x="772" y="44"/>
                  </a:cubicBezTo>
                  <a:cubicBezTo>
                    <a:pt x="843" y="44"/>
                    <a:pt x="843" y="44"/>
                    <a:pt x="843" y="44"/>
                  </a:cubicBezTo>
                  <a:cubicBezTo>
                    <a:pt x="843" y="16"/>
                    <a:pt x="843" y="16"/>
                    <a:pt x="843" y="16"/>
                  </a:cubicBezTo>
                  <a:cubicBezTo>
                    <a:pt x="671" y="16"/>
                    <a:pt x="671" y="16"/>
                    <a:pt x="671" y="16"/>
                  </a:cubicBezTo>
                  <a:cubicBezTo>
                    <a:pt x="671" y="44"/>
                    <a:pt x="671" y="44"/>
                    <a:pt x="671" y="44"/>
                  </a:cubicBezTo>
                  <a:cubicBezTo>
                    <a:pt x="742" y="44"/>
                    <a:pt x="742" y="44"/>
                    <a:pt x="742" y="44"/>
                  </a:cubicBezTo>
                  <a:lnTo>
                    <a:pt x="742" y="237"/>
                  </a:lnTo>
                  <a:close/>
                  <a:moveTo>
                    <a:pt x="948" y="174"/>
                  </a:moveTo>
                  <a:cubicBezTo>
                    <a:pt x="948" y="164"/>
                    <a:pt x="948" y="164"/>
                    <a:pt x="948" y="164"/>
                  </a:cubicBezTo>
                  <a:cubicBezTo>
                    <a:pt x="948" y="125"/>
                    <a:pt x="928" y="86"/>
                    <a:pt x="876" y="86"/>
                  </a:cubicBezTo>
                  <a:cubicBezTo>
                    <a:pt x="832" y="86"/>
                    <a:pt x="800" y="119"/>
                    <a:pt x="800" y="163"/>
                  </a:cubicBezTo>
                  <a:cubicBezTo>
                    <a:pt x="800" y="207"/>
                    <a:pt x="829" y="241"/>
                    <a:pt x="876" y="241"/>
                  </a:cubicBezTo>
                  <a:cubicBezTo>
                    <a:pt x="904" y="241"/>
                    <a:pt x="926" y="231"/>
                    <a:pt x="941" y="211"/>
                  </a:cubicBezTo>
                  <a:cubicBezTo>
                    <a:pt x="920" y="194"/>
                    <a:pt x="920" y="194"/>
                    <a:pt x="920" y="194"/>
                  </a:cubicBezTo>
                  <a:cubicBezTo>
                    <a:pt x="909" y="208"/>
                    <a:pt x="897" y="217"/>
                    <a:pt x="880" y="217"/>
                  </a:cubicBezTo>
                  <a:cubicBezTo>
                    <a:pt x="854" y="217"/>
                    <a:pt x="830" y="199"/>
                    <a:pt x="830" y="174"/>
                  </a:cubicBezTo>
                  <a:lnTo>
                    <a:pt x="948" y="174"/>
                  </a:lnTo>
                  <a:close/>
                  <a:moveTo>
                    <a:pt x="830" y="151"/>
                  </a:moveTo>
                  <a:cubicBezTo>
                    <a:pt x="830" y="131"/>
                    <a:pt x="848" y="108"/>
                    <a:pt x="876" y="108"/>
                  </a:cubicBezTo>
                  <a:cubicBezTo>
                    <a:pt x="904" y="108"/>
                    <a:pt x="918" y="126"/>
                    <a:pt x="918" y="151"/>
                  </a:cubicBezTo>
                  <a:lnTo>
                    <a:pt x="830" y="151"/>
                  </a:lnTo>
                  <a:close/>
                  <a:moveTo>
                    <a:pt x="1028" y="0"/>
                  </a:moveTo>
                  <a:cubicBezTo>
                    <a:pt x="1020" y="0"/>
                    <a:pt x="1013" y="6"/>
                    <a:pt x="1013" y="14"/>
                  </a:cubicBezTo>
                  <a:cubicBezTo>
                    <a:pt x="1013" y="22"/>
                    <a:pt x="1020" y="29"/>
                    <a:pt x="1028" y="29"/>
                  </a:cubicBezTo>
                  <a:cubicBezTo>
                    <a:pt x="1036" y="29"/>
                    <a:pt x="1042" y="22"/>
                    <a:pt x="1042" y="14"/>
                  </a:cubicBezTo>
                  <a:cubicBezTo>
                    <a:pt x="1042" y="6"/>
                    <a:pt x="1036" y="0"/>
                    <a:pt x="1028" y="0"/>
                  </a:cubicBezTo>
                  <a:close/>
                  <a:moveTo>
                    <a:pt x="1028" y="2"/>
                  </a:moveTo>
                  <a:cubicBezTo>
                    <a:pt x="1034" y="2"/>
                    <a:pt x="1039" y="8"/>
                    <a:pt x="1039" y="14"/>
                  </a:cubicBezTo>
                  <a:cubicBezTo>
                    <a:pt x="1039" y="21"/>
                    <a:pt x="1034" y="26"/>
                    <a:pt x="1028" y="26"/>
                  </a:cubicBezTo>
                  <a:cubicBezTo>
                    <a:pt x="1021" y="26"/>
                    <a:pt x="1017" y="21"/>
                    <a:pt x="1017" y="14"/>
                  </a:cubicBezTo>
                  <a:cubicBezTo>
                    <a:pt x="1017" y="8"/>
                    <a:pt x="1021" y="2"/>
                    <a:pt x="1028" y="2"/>
                  </a:cubicBezTo>
                  <a:close/>
                  <a:moveTo>
                    <a:pt x="1025" y="16"/>
                  </a:moveTo>
                  <a:cubicBezTo>
                    <a:pt x="1027" y="16"/>
                    <a:pt x="1027" y="16"/>
                    <a:pt x="1027" y="16"/>
                  </a:cubicBezTo>
                  <a:cubicBezTo>
                    <a:pt x="1028" y="16"/>
                    <a:pt x="1029" y="17"/>
                    <a:pt x="1030" y="18"/>
                  </a:cubicBezTo>
                  <a:cubicBezTo>
                    <a:pt x="1030" y="21"/>
                    <a:pt x="1030" y="22"/>
                    <a:pt x="1031" y="23"/>
                  </a:cubicBezTo>
                  <a:cubicBezTo>
                    <a:pt x="1034" y="23"/>
                    <a:pt x="1034" y="23"/>
                    <a:pt x="1034" y="23"/>
                  </a:cubicBezTo>
                  <a:cubicBezTo>
                    <a:pt x="1034" y="22"/>
                    <a:pt x="1034" y="21"/>
                    <a:pt x="1033" y="19"/>
                  </a:cubicBezTo>
                  <a:cubicBezTo>
                    <a:pt x="1033" y="16"/>
                    <a:pt x="1032" y="15"/>
                    <a:pt x="1031" y="15"/>
                  </a:cubicBezTo>
                  <a:cubicBezTo>
                    <a:pt x="1031" y="15"/>
                    <a:pt x="1031" y="15"/>
                    <a:pt x="1031" y="15"/>
                  </a:cubicBezTo>
                  <a:cubicBezTo>
                    <a:pt x="1033" y="14"/>
                    <a:pt x="1034" y="13"/>
                    <a:pt x="1034" y="11"/>
                  </a:cubicBezTo>
                  <a:cubicBezTo>
                    <a:pt x="1034" y="9"/>
                    <a:pt x="1033" y="8"/>
                    <a:pt x="1032" y="7"/>
                  </a:cubicBezTo>
                  <a:cubicBezTo>
                    <a:pt x="1031" y="6"/>
                    <a:pt x="1030" y="6"/>
                    <a:pt x="1027" y="6"/>
                  </a:cubicBezTo>
                  <a:cubicBezTo>
                    <a:pt x="1024" y="6"/>
                    <a:pt x="1023" y="6"/>
                    <a:pt x="1022" y="6"/>
                  </a:cubicBezTo>
                  <a:cubicBezTo>
                    <a:pt x="1022" y="23"/>
                    <a:pt x="1022" y="23"/>
                    <a:pt x="1022" y="23"/>
                  </a:cubicBezTo>
                  <a:cubicBezTo>
                    <a:pt x="1025" y="23"/>
                    <a:pt x="1025" y="23"/>
                    <a:pt x="1025" y="23"/>
                  </a:cubicBezTo>
                  <a:lnTo>
                    <a:pt x="1025" y="16"/>
                  </a:lnTo>
                  <a:close/>
                  <a:moveTo>
                    <a:pt x="1025" y="9"/>
                  </a:moveTo>
                  <a:cubicBezTo>
                    <a:pt x="1026" y="9"/>
                    <a:pt x="1026" y="9"/>
                    <a:pt x="1027" y="9"/>
                  </a:cubicBezTo>
                  <a:cubicBezTo>
                    <a:pt x="1029" y="9"/>
                    <a:pt x="1030" y="10"/>
                    <a:pt x="1030" y="11"/>
                  </a:cubicBezTo>
                  <a:cubicBezTo>
                    <a:pt x="1030" y="13"/>
                    <a:pt x="1029" y="13"/>
                    <a:pt x="1027" y="13"/>
                  </a:cubicBezTo>
                  <a:cubicBezTo>
                    <a:pt x="1025" y="13"/>
                    <a:pt x="1025" y="13"/>
                    <a:pt x="1025" y="13"/>
                  </a:cubicBezTo>
                  <a:lnTo>
                    <a:pt x="1025" y="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grpSp>
    </p:spTree>
    <p:custDataLst>
      <p:tags r:id="rId1"/>
    </p:custDataLst>
    <p:extLst>
      <p:ext uri="{BB962C8B-B14F-4D97-AF65-F5344CB8AC3E}">
        <p14:creationId xmlns:p14="http://schemas.microsoft.com/office/powerpoint/2010/main" val="10857421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Section Slide - Dark Logo">
    <p:spTree>
      <p:nvGrpSpPr>
        <p:cNvPr id="1" name=""/>
        <p:cNvGrpSpPr/>
        <p:nvPr/>
      </p:nvGrpSpPr>
      <p:grpSpPr>
        <a:xfrm>
          <a:off x="0" y="0"/>
          <a:ext cx="0" cy="0"/>
          <a:chOff x="0" y="0"/>
          <a:chExt cx="0" cy="0"/>
        </a:xfrm>
      </p:grpSpPr>
      <p:grpSp>
        <p:nvGrpSpPr>
          <p:cNvPr id="16" name="Group 15"/>
          <p:cNvGrpSpPr/>
          <p:nvPr userDrawn="1"/>
        </p:nvGrpSpPr>
        <p:grpSpPr>
          <a:xfrm>
            <a:off x="0" y="6393688"/>
            <a:ext cx="12192000" cy="464312"/>
            <a:chOff x="0" y="4795266"/>
            <a:chExt cx="9144000" cy="348234"/>
          </a:xfrm>
        </p:grpSpPr>
        <p:sp>
          <p:nvSpPr>
            <p:cNvPr id="20" name="Rectangle 19"/>
            <p:cNvSpPr/>
            <p:nvPr userDrawn="1"/>
          </p:nvSpPr>
          <p:spPr>
            <a:xfrm>
              <a:off x="0" y="4802125"/>
              <a:ext cx="9144000" cy="341375"/>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21" name="Rectangle 20"/>
            <p:cNvSpPr/>
            <p:nvPr userDrawn="1"/>
          </p:nvSpPr>
          <p:spPr>
            <a:xfrm>
              <a:off x="0" y="4795266"/>
              <a:ext cx="9144000" cy="365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grpSp>
      <p:sp>
        <p:nvSpPr>
          <p:cNvPr id="22" name="Slide Number Placeholder 5"/>
          <p:cNvSpPr>
            <a:spLocks noGrp="1"/>
          </p:cNvSpPr>
          <p:nvPr>
            <p:ph type="sldNum" sz="quarter" idx="4"/>
          </p:nvPr>
        </p:nvSpPr>
        <p:spPr>
          <a:xfrm>
            <a:off x="11379200" y="6487287"/>
            <a:ext cx="710320" cy="330200"/>
          </a:xfrm>
          <a:prstGeom prst="rect">
            <a:avLst/>
          </a:prstGeom>
        </p:spPr>
        <p:txBody>
          <a:bodyPr vert="horz" lIns="91440" tIns="45720" rIns="91440" bIns="45720" rtlCol="0" anchor="ctr">
            <a:noAutofit/>
          </a:bodyPr>
          <a:lstStyle>
            <a:lvl1pPr algn="l" fontAlgn="auto">
              <a:spcBef>
                <a:spcPct val="20000"/>
              </a:spcBef>
              <a:spcAft>
                <a:spcPts val="0"/>
              </a:spcAft>
              <a:defRPr lang="en-US" sz="1067">
                <a:solidFill>
                  <a:schemeClr val="bg1">
                    <a:lumMod val="75000"/>
                  </a:schemeClr>
                </a:solidFill>
                <a:latin typeface="Arial"/>
                <a:ea typeface="+mn-ea"/>
                <a:cs typeface="Arial"/>
              </a:defRPr>
            </a:lvl1pPr>
          </a:lstStyle>
          <a:p>
            <a:pPr defTabSz="609585">
              <a:defRPr/>
            </a:pPr>
            <a:fld id="{97607E1A-0BE9-6945-8AEF-CA52ED5ABE9E}" type="slidenum">
              <a:rPr lang="en-US" smtClean="0">
                <a:solidFill>
                  <a:srgbClr val="FFFFFF">
                    <a:lumMod val="75000"/>
                  </a:srgbClr>
                </a:solidFill>
              </a:rPr>
              <a:pPr defTabSz="609585">
                <a:defRPr/>
              </a:pPr>
              <a:t>‹#›</a:t>
            </a:fld>
            <a:endParaRPr lang="en-US" dirty="0">
              <a:solidFill>
                <a:srgbClr val="FFFFFF">
                  <a:lumMod val="75000"/>
                </a:srgbClr>
              </a:solidFill>
            </a:endParaRPr>
          </a:p>
        </p:txBody>
      </p:sp>
      <p:sp>
        <p:nvSpPr>
          <p:cNvPr id="23" name="Footer Placeholder 7"/>
          <p:cNvSpPr>
            <a:spLocks noGrp="1"/>
          </p:cNvSpPr>
          <p:nvPr>
            <p:ph type="ftr" sz="quarter" idx="3"/>
          </p:nvPr>
        </p:nvSpPr>
        <p:spPr>
          <a:xfrm>
            <a:off x="508000" y="6469295"/>
            <a:ext cx="5080000" cy="366184"/>
          </a:xfrm>
          <a:prstGeom prst="rect">
            <a:avLst/>
          </a:prstGeom>
        </p:spPr>
        <p:txBody>
          <a:bodyPr vert="horz" lIns="91440" tIns="45720" rIns="91440" bIns="45720" rtlCol="0" anchor="ctr"/>
          <a:lstStyle>
            <a:lvl1pPr algn="l" fontAlgn="auto">
              <a:spcBef>
                <a:spcPts val="0"/>
              </a:spcBef>
              <a:spcAft>
                <a:spcPts val="0"/>
              </a:spcAft>
              <a:defRPr sz="933">
                <a:solidFill>
                  <a:schemeClr val="bg1">
                    <a:lumMod val="75000"/>
                  </a:schemeClr>
                </a:solidFill>
                <a:latin typeface="Arial"/>
                <a:ea typeface="+mn-ea"/>
                <a:cs typeface="Arial"/>
              </a:defRPr>
            </a:lvl1pPr>
          </a:lstStyle>
          <a:p>
            <a:pPr defTabSz="609585">
              <a:defRPr/>
            </a:pPr>
            <a:r>
              <a:rPr lang="en-US" dirty="0" smtClean="0">
                <a:solidFill>
                  <a:srgbClr val="FFFFFF">
                    <a:lumMod val="75000"/>
                  </a:srgbClr>
                </a:solidFill>
              </a:rPr>
              <a:t>© ShoreTel, Inc. 2016  All rights reserved worldwide.</a:t>
            </a:r>
            <a:endParaRPr lang="en-US" dirty="0">
              <a:solidFill>
                <a:srgbClr val="FFFFFF">
                  <a:lumMod val="75000"/>
                </a:srgbClr>
              </a:solidFill>
            </a:endParaRPr>
          </a:p>
        </p:txBody>
      </p:sp>
      <p:sp>
        <p:nvSpPr>
          <p:cNvPr id="24" name="TextBox 23"/>
          <p:cNvSpPr txBox="1"/>
          <p:nvPr userDrawn="1"/>
        </p:nvSpPr>
        <p:spPr>
          <a:xfrm>
            <a:off x="6670056" y="6461887"/>
            <a:ext cx="4741333" cy="381000"/>
          </a:xfrm>
          <a:prstGeom prst="rect">
            <a:avLst/>
          </a:prstGeom>
        </p:spPr>
        <p:txBody>
          <a:bodyPr anchor="ctr"/>
          <a:lstStyle>
            <a:defPPr>
              <a:defRPr lang="en-US"/>
            </a:defPPr>
            <a:lvl1pPr>
              <a:defRPr sz="800">
                <a:solidFill>
                  <a:schemeClr val="bg1">
                    <a:lumMod val="75000"/>
                  </a:schemeClr>
                </a:solidFill>
                <a:latin typeface="Arial"/>
                <a:cs typeface="Arial"/>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ShoreTel. Brilliantly simple business communications.   </a:t>
            </a:r>
            <a:r>
              <a:rPr kumimoji="0" lang="en-US" sz="1067"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096" y="315675"/>
            <a:ext cx="2052264" cy="1085088"/>
          </a:xfrm>
          <a:prstGeom prst="rect">
            <a:avLst/>
          </a:prstGeom>
        </p:spPr>
      </p:pic>
      <p:sp>
        <p:nvSpPr>
          <p:cNvPr id="45" name="Freeform 15"/>
          <p:cNvSpPr>
            <a:spLocks/>
          </p:cNvSpPr>
          <p:nvPr userDrawn="1"/>
        </p:nvSpPr>
        <p:spPr bwMode="auto">
          <a:xfrm>
            <a:off x="541516" y="1995214"/>
            <a:ext cx="11108968" cy="1680060"/>
          </a:xfrm>
          <a:custGeom>
            <a:avLst/>
            <a:gdLst>
              <a:gd name="T0" fmla="*/ 2864 w 2957"/>
              <a:gd name="T1" fmla="*/ 470 h 470"/>
              <a:gd name="T2" fmla="*/ 2910 w 2957"/>
              <a:gd name="T3" fmla="*/ 423 h 470"/>
              <a:gd name="T4" fmla="*/ 2911 w 2957"/>
              <a:gd name="T5" fmla="*/ 46 h 470"/>
              <a:gd name="T6" fmla="*/ 2957 w 2957"/>
              <a:gd name="T7" fmla="*/ 0 h 470"/>
              <a:gd name="T8" fmla="*/ 93 w 2957"/>
              <a:gd name="T9" fmla="*/ 0 h 470"/>
              <a:gd name="T10" fmla="*/ 47 w 2957"/>
              <a:gd name="T11" fmla="*/ 46 h 470"/>
              <a:gd name="T12" fmla="*/ 46 w 2957"/>
              <a:gd name="T13" fmla="*/ 423 h 470"/>
              <a:gd name="T14" fmla="*/ 0 w 2957"/>
              <a:gd name="T15" fmla="*/ 470 h 470"/>
              <a:gd name="T16" fmla="*/ 2864 w 2957"/>
              <a:gd name="T17"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7" h="470">
                <a:moveTo>
                  <a:pt x="2864" y="470"/>
                </a:moveTo>
                <a:cubicBezTo>
                  <a:pt x="2889" y="470"/>
                  <a:pt x="2910" y="449"/>
                  <a:pt x="2910" y="423"/>
                </a:cubicBezTo>
                <a:cubicBezTo>
                  <a:pt x="2911" y="46"/>
                  <a:pt x="2911" y="46"/>
                  <a:pt x="2911" y="46"/>
                </a:cubicBezTo>
                <a:cubicBezTo>
                  <a:pt x="2911" y="21"/>
                  <a:pt x="2931" y="0"/>
                  <a:pt x="2957" y="0"/>
                </a:cubicBezTo>
                <a:cubicBezTo>
                  <a:pt x="93" y="0"/>
                  <a:pt x="93" y="0"/>
                  <a:pt x="93" y="0"/>
                </a:cubicBezTo>
                <a:cubicBezTo>
                  <a:pt x="67" y="0"/>
                  <a:pt x="47" y="21"/>
                  <a:pt x="47" y="46"/>
                </a:cubicBezTo>
                <a:cubicBezTo>
                  <a:pt x="46" y="423"/>
                  <a:pt x="46" y="423"/>
                  <a:pt x="46" y="423"/>
                </a:cubicBezTo>
                <a:cubicBezTo>
                  <a:pt x="46" y="449"/>
                  <a:pt x="25" y="470"/>
                  <a:pt x="0" y="470"/>
                </a:cubicBezTo>
                <a:lnTo>
                  <a:pt x="2864" y="470"/>
                </a:lnTo>
                <a:close/>
              </a:path>
            </a:pathLst>
          </a:custGeom>
          <a:solidFill>
            <a:schemeClr val="bg1"/>
          </a:solid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46" name="Title 1"/>
          <p:cNvSpPr>
            <a:spLocks noGrp="1"/>
          </p:cNvSpPr>
          <p:nvPr>
            <p:ph type="title" hasCustomPrompt="1"/>
          </p:nvPr>
        </p:nvSpPr>
        <p:spPr>
          <a:xfrm>
            <a:off x="1162757" y="1944007"/>
            <a:ext cx="9687128" cy="1771107"/>
          </a:xfrm>
          <a:prstGeom prst="rect">
            <a:avLst/>
          </a:prstGeom>
        </p:spPr>
        <p:txBody>
          <a:bodyPr anchor="ctr">
            <a:normAutofit/>
          </a:bodyPr>
          <a:lstStyle>
            <a:lvl1pPr>
              <a:defRPr sz="3200">
                <a:solidFill>
                  <a:srgbClr val="000000"/>
                </a:solidFill>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238490502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Cover Slide 2">
    <p:spTree>
      <p:nvGrpSpPr>
        <p:cNvPr id="1" name=""/>
        <p:cNvGrpSpPr/>
        <p:nvPr/>
      </p:nvGrpSpPr>
      <p:grpSpPr>
        <a:xfrm>
          <a:off x="0" y="0"/>
          <a:ext cx="0" cy="0"/>
          <a:chOff x="0" y="0"/>
          <a:chExt cx="0" cy="0"/>
        </a:xfrm>
      </p:grpSpPr>
      <p:sp>
        <p:nvSpPr>
          <p:cNvPr id="58" name="Freeform 15"/>
          <p:cNvSpPr>
            <a:spLocks/>
          </p:cNvSpPr>
          <p:nvPr userDrawn="1"/>
        </p:nvSpPr>
        <p:spPr bwMode="auto">
          <a:xfrm>
            <a:off x="541516" y="2209800"/>
            <a:ext cx="11108968" cy="1771107"/>
          </a:xfrm>
          <a:custGeom>
            <a:avLst/>
            <a:gdLst>
              <a:gd name="T0" fmla="*/ 2864 w 2957"/>
              <a:gd name="T1" fmla="*/ 470 h 470"/>
              <a:gd name="T2" fmla="*/ 2910 w 2957"/>
              <a:gd name="T3" fmla="*/ 423 h 470"/>
              <a:gd name="T4" fmla="*/ 2911 w 2957"/>
              <a:gd name="T5" fmla="*/ 46 h 470"/>
              <a:gd name="T6" fmla="*/ 2957 w 2957"/>
              <a:gd name="T7" fmla="*/ 0 h 470"/>
              <a:gd name="T8" fmla="*/ 93 w 2957"/>
              <a:gd name="T9" fmla="*/ 0 h 470"/>
              <a:gd name="T10" fmla="*/ 47 w 2957"/>
              <a:gd name="T11" fmla="*/ 46 h 470"/>
              <a:gd name="T12" fmla="*/ 46 w 2957"/>
              <a:gd name="T13" fmla="*/ 423 h 470"/>
              <a:gd name="T14" fmla="*/ 0 w 2957"/>
              <a:gd name="T15" fmla="*/ 470 h 470"/>
              <a:gd name="T16" fmla="*/ 2864 w 2957"/>
              <a:gd name="T17"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7" h="470">
                <a:moveTo>
                  <a:pt x="2864" y="470"/>
                </a:moveTo>
                <a:cubicBezTo>
                  <a:pt x="2889" y="470"/>
                  <a:pt x="2910" y="449"/>
                  <a:pt x="2910" y="423"/>
                </a:cubicBezTo>
                <a:cubicBezTo>
                  <a:pt x="2911" y="46"/>
                  <a:pt x="2911" y="46"/>
                  <a:pt x="2911" y="46"/>
                </a:cubicBezTo>
                <a:cubicBezTo>
                  <a:pt x="2911" y="21"/>
                  <a:pt x="2931" y="0"/>
                  <a:pt x="2957" y="0"/>
                </a:cubicBezTo>
                <a:cubicBezTo>
                  <a:pt x="93" y="0"/>
                  <a:pt x="93" y="0"/>
                  <a:pt x="93" y="0"/>
                </a:cubicBezTo>
                <a:cubicBezTo>
                  <a:pt x="67" y="0"/>
                  <a:pt x="47" y="21"/>
                  <a:pt x="47" y="46"/>
                </a:cubicBezTo>
                <a:cubicBezTo>
                  <a:pt x="46" y="423"/>
                  <a:pt x="46" y="423"/>
                  <a:pt x="46" y="423"/>
                </a:cubicBezTo>
                <a:cubicBezTo>
                  <a:pt x="46" y="449"/>
                  <a:pt x="25" y="470"/>
                  <a:pt x="0" y="470"/>
                </a:cubicBezTo>
                <a:lnTo>
                  <a:pt x="2864" y="470"/>
                </a:lnTo>
                <a:close/>
              </a:path>
            </a:pathLst>
          </a:custGeom>
          <a:solidFill>
            <a:srgbClr val="FFFFFF">
              <a:alpha val="65098"/>
            </a:srgbClr>
          </a:solid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30" name="Content Placeholder 2"/>
          <p:cNvSpPr>
            <a:spLocks noGrp="1"/>
          </p:cNvSpPr>
          <p:nvPr>
            <p:ph sz="half" idx="11"/>
          </p:nvPr>
        </p:nvSpPr>
        <p:spPr>
          <a:xfrm>
            <a:off x="970620" y="5054600"/>
            <a:ext cx="6908801" cy="508000"/>
          </a:xfrm>
          <a:prstGeom prst="rect">
            <a:avLst/>
          </a:prstGeom>
        </p:spPr>
        <p:txBody>
          <a:bodyPr anchor="b">
            <a:normAutofit/>
          </a:bodyPr>
          <a:lstStyle>
            <a:lvl1pPr marL="0" indent="0">
              <a:buNone/>
              <a:defRPr sz="1867" b="0">
                <a:solidFill>
                  <a:srgbClr val="FF7900"/>
                </a:solidFill>
              </a:defRPr>
            </a:lvl1pPr>
            <a:lvl2pPr marL="0" indent="0">
              <a:buNone/>
              <a:defRPr sz="2133"/>
            </a:lvl2pPr>
            <a:lvl3pPr marL="0" indent="0">
              <a:buNone/>
              <a:defRPr sz="2133"/>
            </a:lvl3pPr>
            <a:lvl4pPr marL="0" indent="0">
              <a:buNone/>
              <a:defRPr sz="2133"/>
            </a:lvl4pPr>
            <a:lvl5pPr marL="0" indent="0">
              <a:buNone/>
              <a:defRPr sz="2133"/>
            </a:lvl5pPr>
            <a:lvl6pPr>
              <a:defRPr sz="2400"/>
            </a:lvl6pPr>
            <a:lvl7pPr>
              <a:defRPr sz="2400"/>
            </a:lvl7pPr>
            <a:lvl8pPr>
              <a:defRPr sz="2400"/>
            </a:lvl8pPr>
            <a:lvl9pPr>
              <a:defRPr sz="2400"/>
            </a:lvl9pPr>
          </a:lstStyle>
          <a:p>
            <a:pPr lvl="0"/>
            <a:r>
              <a:rPr lang="en-US" dirty="0" smtClean="0"/>
              <a:t>Click to edit Master text styles</a:t>
            </a:r>
            <a:endParaRPr lang="en-US" dirty="0"/>
          </a:p>
        </p:txBody>
      </p:sp>
      <p:sp>
        <p:nvSpPr>
          <p:cNvPr id="56" name="Text Placeholder 2"/>
          <p:cNvSpPr>
            <a:spLocks noGrp="1"/>
          </p:cNvSpPr>
          <p:nvPr>
            <p:ph type="body" idx="1"/>
          </p:nvPr>
        </p:nvSpPr>
        <p:spPr>
          <a:xfrm>
            <a:off x="987552" y="3326963"/>
            <a:ext cx="6937248" cy="609599"/>
          </a:xfrm>
          <a:prstGeom prst="rect">
            <a:avLst/>
          </a:prstGeom>
        </p:spPr>
        <p:txBody>
          <a:bodyPr>
            <a:normAutofit/>
          </a:bodyPr>
          <a:lstStyle>
            <a:lvl1pPr marL="0" indent="0">
              <a:buNone/>
              <a:defRPr sz="2400">
                <a:solidFill>
                  <a:schemeClr val="tx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096" y="315675"/>
            <a:ext cx="2052264" cy="1085088"/>
          </a:xfrm>
          <a:prstGeom prst="rect">
            <a:avLst/>
          </a:prstGeom>
        </p:spPr>
      </p:pic>
      <p:sp>
        <p:nvSpPr>
          <p:cNvPr id="2" name="Title 1"/>
          <p:cNvSpPr>
            <a:spLocks noGrp="1"/>
          </p:cNvSpPr>
          <p:nvPr>
            <p:ph type="title"/>
          </p:nvPr>
        </p:nvSpPr>
        <p:spPr>
          <a:xfrm>
            <a:off x="960760" y="2302453"/>
            <a:ext cx="10972800" cy="1143000"/>
          </a:xfrm>
          <a:prstGeom prst="rect">
            <a:avLst/>
          </a:prstGeom>
        </p:spPr>
        <p:txBody>
          <a:bodyPr/>
          <a:lstStyle>
            <a:lvl1pPr>
              <a:defRPr sz="3200">
                <a:solidFill>
                  <a:schemeClr val="accent1"/>
                </a:solidFill>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78385628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Section Slide - Light Logo">
    <p:spTree>
      <p:nvGrpSpPr>
        <p:cNvPr id="1" name=""/>
        <p:cNvGrpSpPr/>
        <p:nvPr/>
      </p:nvGrpSpPr>
      <p:grpSpPr>
        <a:xfrm>
          <a:off x="0" y="0"/>
          <a:ext cx="0" cy="0"/>
          <a:chOff x="0" y="0"/>
          <a:chExt cx="0" cy="0"/>
        </a:xfrm>
      </p:grpSpPr>
      <p:sp>
        <p:nvSpPr>
          <p:cNvPr id="26" name="Freeform 15"/>
          <p:cNvSpPr>
            <a:spLocks/>
          </p:cNvSpPr>
          <p:nvPr userDrawn="1"/>
        </p:nvSpPr>
        <p:spPr bwMode="auto">
          <a:xfrm>
            <a:off x="541516" y="2209800"/>
            <a:ext cx="11108968" cy="1771107"/>
          </a:xfrm>
          <a:custGeom>
            <a:avLst/>
            <a:gdLst>
              <a:gd name="T0" fmla="*/ 2864 w 2957"/>
              <a:gd name="T1" fmla="*/ 470 h 470"/>
              <a:gd name="T2" fmla="*/ 2910 w 2957"/>
              <a:gd name="T3" fmla="*/ 423 h 470"/>
              <a:gd name="T4" fmla="*/ 2911 w 2957"/>
              <a:gd name="T5" fmla="*/ 46 h 470"/>
              <a:gd name="T6" fmla="*/ 2957 w 2957"/>
              <a:gd name="T7" fmla="*/ 0 h 470"/>
              <a:gd name="T8" fmla="*/ 93 w 2957"/>
              <a:gd name="T9" fmla="*/ 0 h 470"/>
              <a:gd name="T10" fmla="*/ 47 w 2957"/>
              <a:gd name="T11" fmla="*/ 46 h 470"/>
              <a:gd name="T12" fmla="*/ 46 w 2957"/>
              <a:gd name="T13" fmla="*/ 423 h 470"/>
              <a:gd name="T14" fmla="*/ 0 w 2957"/>
              <a:gd name="T15" fmla="*/ 470 h 470"/>
              <a:gd name="T16" fmla="*/ 2864 w 2957"/>
              <a:gd name="T17"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7" h="470">
                <a:moveTo>
                  <a:pt x="2864" y="470"/>
                </a:moveTo>
                <a:cubicBezTo>
                  <a:pt x="2889" y="470"/>
                  <a:pt x="2910" y="449"/>
                  <a:pt x="2910" y="423"/>
                </a:cubicBezTo>
                <a:cubicBezTo>
                  <a:pt x="2911" y="46"/>
                  <a:pt x="2911" y="46"/>
                  <a:pt x="2911" y="46"/>
                </a:cubicBezTo>
                <a:cubicBezTo>
                  <a:pt x="2911" y="21"/>
                  <a:pt x="2931" y="0"/>
                  <a:pt x="2957" y="0"/>
                </a:cubicBezTo>
                <a:cubicBezTo>
                  <a:pt x="93" y="0"/>
                  <a:pt x="93" y="0"/>
                  <a:pt x="93" y="0"/>
                </a:cubicBezTo>
                <a:cubicBezTo>
                  <a:pt x="67" y="0"/>
                  <a:pt x="47" y="21"/>
                  <a:pt x="47" y="46"/>
                </a:cubicBezTo>
                <a:cubicBezTo>
                  <a:pt x="46" y="423"/>
                  <a:pt x="46" y="423"/>
                  <a:pt x="46" y="423"/>
                </a:cubicBezTo>
                <a:cubicBezTo>
                  <a:pt x="46" y="449"/>
                  <a:pt x="25" y="470"/>
                  <a:pt x="0" y="470"/>
                </a:cubicBezTo>
                <a:lnTo>
                  <a:pt x="2864" y="470"/>
                </a:lnTo>
                <a:close/>
              </a:path>
            </a:pathLst>
          </a:custGeom>
          <a:solidFill>
            <a:srgbClr val="FFFFFF">
              <a:alpha val="80000"/>
            </a:srgbClr>
          </a:solid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27" name="Title 1"/>
          <p:cNvSpPr>
            <a:spLocks noGrp="1"/>
          </p:cNvSpPr>
          <p:nvPr>
            <p:ph type="title" hasCustomPrompt="1"/>
          </p:nvPr>
        </p:nvSpPr>
        <p:spPr>
          <a:xfrm>
            <a:off x="1162757" y="2209801"/>
            <a:ext cx="9687128" cy="1771107"/>
          </a:xfrm>
          <a:prstGeom prst="rect">
            <a:avLst/>
          </a:prstGeom>
        </p:spPr>
        <p:txBody>
          <a:bodyPr anchor="ctr">
            <a:normAutofit/>
          </a:bodyPr>
          <a:lstStyle>
            <a:lvl1pPr>
              <a:defRPr sz="3200">
                <a:solidFill>
                  <a:srgbClr val="000000"/>
                </a:solidFill>
              </a:defRPr>
            </a:lvl1pPr>
          </a:lstStyle>
          <a:p>
            <a:r>
              <a:rPr lang="en-US" dirty="0" smtClean="0"/>
              <a:t>CLICK TO EDIT MASTER TITLE STYLE</a:t>
            </a:r>
            <a:endParaRPr lang="en-US" dirty="0"/>
          </a:p>
        </p:txBody>
      </p:sp>
      <p:cxnSp>
        <p:nvCxnSpPr>
          <p:cNvPr id="31" name="Straight Connector 30"/>
          <p:cNvCxnSpPr/>
          <p:nvPr userDrawn="1"/>
        </p:nvCxnSpPr>
        <p:spPr>
          <a:xfrm>
            <a:off x="8128000" y="2421738"/>
            <a:ext cx="0" cy="1312063"/>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grpSp>
        <p:nvGrpSpPr>
          <p:cNvPr id="12" name="Group 27"/>
          <p:cNvGrpSpPr>
            <a:grpSpLocks noChangeAspect="1"/>
          </p:cNvGrpSpPr>
          <p:nvPr userDrawn="1"/>
        </p:nvGrpSpPr>
        <p:grpSpPr bwMode="auto">
          <a:xfrm>
            <a:off x="8197134" y="2803397"/>
            <a:ext cx="2341033" cy="810684"/>
            <a:chOff x="-33338" y="981075"/>
            <a:chExt cx="9177339" cy="3181350"/>
          </a:xfrm>
        </p:grpSpPr>
        <p:sp>
          <p:nvSpPr>
            <p:cNvPr id="13" name="Freeform 5"/>
            <p:cNvSpPr>
              <a:spLocks noEditPoints="1"/>
            </p:cNvSpPr>
            <p:nvPr/>
          </p:nvSpPr>
          <p:spPr bwMode="auto">
            <a:xfrm>
              <a:off x="-33338" y="981075"/>
              <a:ext cx="1878013" cy="1982788"/>
            </a:xfrm>
            <a:custGeom>
              <a:avLst/>
              <a:gdLst>
                <a:gd name="T0" fmla="*/ 2147483647 w 278"/>
                <a:gd name="T1" fmla="*/ 2147483647 h 293"/>
                <a:gd name="T2" fmla="*/ 2147483647 w 278"/>
                <a:gd name="T3" fmla="*/ 2147483647 h 293"/>
                <a:gd name="T4" fmla="*/ 2147483647 w 278"/>
                <a:gd name="T5" fmla="*/ 2147483647 h 293"/>
                <a:gd name="T6" fmla="*/ 2147483647 w 278"/>
                <a:gd name="T7" fmla="*/ 2147483647 h 293"/>
                <a:gd name="T8" fmla="*/ 2147483647 w 278"/>
                <a:gd name="T9" fmla="*/ 0 h 293"/>
                <a:gd name="T10" fmla="*/ 2147483647 w 278"/>
                <a:gd name="T11" fmla="*/ 2147483647 h 293"/>
                <a:gd name="T12" fmla="*/ 2147483647 w 278"/>
                <a:gd name="T13" fmla="*/ 2147483647 h 293"/>
                <a:gd name="T14" fmla="*/ 2147483647 w 278"/>
                <a:gd name="T15" fmla="*/ 2147483647 h 293"/>
                <a:gd name="T16" fmla="*/ 2147483647 w 278"/>
                <a:gd name="T17" fmla="*/ 2147483647 h 293"/>
                <a:gd name="T18" fmla="*/ 2147483647 w 278"/>
                <a:gd name="T19" fmla="*/ 2147483647 h 293"/>
                <a:gd name="T20" fmla="*/ 2147483647 w 278"/>
                <a:gd name="T21" fmla="*/ 2147483647 h 293"/>
                <a:gd name="T22" fmla="*/ 2147483647 w 278"/>
                <a:gd name="T23" fmla="*/ 2147483647 h 293"/>
                <a:gd name="T24" fmla="*/ 2147483647 w 278"/>
                <a:gd name="T25" fmla="*/ 2147483647 h 293"/>
                <a:gd name="T26" fmla="*/ 2147483647 w 278"/>
                <a:gd name="T27" fmla="*/ 2147483647 h 293"/>
                <a:gd name="T28" fmla="*/ 2147483647 w 278"/>
                <a:gd name="T29" fmla="*/ 2147483647 h 293"/>
                <a:gd name="T30" fmla="*/ 2147483647 w 278"/>
                <a:gd name="T31" fmla="*/ 2147483647 h 293"/>
                <a:gd name="T32" fmla="*/ 2147483647 w 278"/>
                <a:gd name="T33" fmla="*/ 2147483647 h 293"/>
                <a:gd name="T34" fmla="*/ 2147483647 w 278"/>
                <a:gd name="T35" fmla="*/ 2147483647 h 293"/>
                <a:gd name="T36" fmla="*/ 2147483647 w 278"/>
                <a:gd name="T37" fmla="*/ 2147483647 h 293"/>
                <a:gd name="T38" fmla="*/ 2147483647 w 278"/>
                <a:gd name="T39" fmla="*/ 2147483647 h 293"/>
                <a:gd name="T40" fmla="*/ 2147483647 w 278"/>
                <a:gd name="T41" fmla="*/ 2147483647 h 293"/>
                <a:gd name="T42" fmla="*/ 2147483647 w 278"/>
                <a:gd name="T43" fmla="*/ 2147483647 h 2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8" h="293">
                  <a:moveTo>
                    <a:pt x="176" y="142"/>
                  </a:moveTo>
                  <a:cubicBezTo>
                    <a:pt x="176" y="142"/>
                    <a:pt x="194" y="148"/>
                    <a:pt x="189" y="173"/>
                  </a:cubicBezTo>
                  <a:cubicBezTo>
                    <a:pt x="183" y="208"/>
                    <a:pt x="135" y="243"/>
                    <a:pt x="80" y="225"/>
                  </a:cubicBezTo>
                  <a:cubicBezTo>
                    <a:pt x="25" y="206"/>
                    <a:pt x="0" y="153"/>
                    <a:pt x="6" y="106"/>
                  </a:cubicBezTo>
                  <a:cubicBezTo>
                    <a:pt x="11" y="57"/>
                    <a:pt x="60" y="1"/>
                    <a:pt x="141" y="0"/>
                  </a:cubicBezTo>
                  <a:cubicBezTo>
                    <a:pt x="210" y="0"/>
                    <a:pt x="262" y="51"/>
                    <a:pt x="268" y="77"/>
                  </a:cubicBezTo>
                  <a:cubicBezTo>
                    <a:pt x="274" y="104"/>
                    <a:pt x="260" y="89"/>
                    <a:pt x="248" y="75"/>
                  </a:cubicBezTo>
                  <a:cubicBezTo>
                    <a:pt x="236" y="61"/>
                    <a:pt x="206" y="39"/>
                    <a:pt x="169" y="33"/>
                  </a:cubicBezTo>
                  <a:cubicBezTo>
                    <a:pt x="135" y="27"/>
                    <a:pt x="92" y="34"/>
                    <a:pt x="66" y="66"/>
                  </a:cubicBezTo>
                  <a:cubicBezTo>
                    <a:pt x="40" y="97"/>
                    <a:pt x="49" y="153"/>
                    <a:pt x="91" y="169"/>
                  </a:cubicBezTo>
                  <a:cubicBezTo>
                    <a:pt x="139" y="188"/>
                    <a:pt x="176" y="142"/>
                    <a:pt x="176" y="142"/>
                  </a:cubicBezTo>
                  <a:moveTo>
                    <a:pt x="109" y="144"/>
                  </a:moveTo>
                  <a:cubicBezTo>
                    <a:pt x="109" y="144"/>
                    <a:pt x="139" y="104"/>
                    <a:pt x="187" y="123"/>
                  </a:cubicBezTo>
                  <a:cubicBezTo>
                    <a:pt x="229" y="139"/>
                    <a:pt x="239" y="194"/>
                    <a:pt x="213" y="226"/>
                  </a:cubicBezTo>
                  <a:cubicBezTo>
                    <a:pt x="187" y="257"/>
                    <a:pt x="144" y="265"/>
                    <a:pt x="111" y="260"/>
                  </a:cubicBezTo>
                  <a:cubicBezTo>
                    <a:pt x="73" y="253"/>
                    <a:pt x="43" y="231"/>
                    <a:pt x="31" y="218"/>
                  </a:cubicBezTo>
                  <a:cubicBezTo>
                    <a:pt x="19" y="204"/>
                    <a:pt x="5" y="190"/>
                    <a:pt x="11" y="216"/>
                  </a:cubicBezTo>
                  <a:cubicBezTo>
                    <a:pt x="17" y="243"/>
                    <a:pt x="69" y="293"/>
                    <a:pt x="138" y="292"/>
                  </a:cubicBezTo>
                  <a:cubicBezTo>
                    <a:pt x="220" y="290"/>
                    <a:pt x="268" y="234"/>
                    <a:pt x="273" y="185"/>
                  </a:cubicBezTo>
                  <a:cubicBezTo>
                    <a:pt x="278" y="138"/>
                    <a:pt x="253" y="85"/>
                    <a:pt x="198" y="67"/>
                  </a:cubicBezTo>
                  <a:cubicBezTo>
                    <a:pt x="142" y="49"/>
                    <a:pt x="102" y="79"/>
                    <a:pt x="95" y="113"/>
                  </a:cubicBezTo>
                  <a:cubicBezTo>
                    <a:pt x="91" y="138"/>
                    <a:pt x="109" y="144"/>
                    <a:pt x="109" y="144"/>
                  </a:cubicBez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14" name="Freeform 6"/>
            <p:cNvSpPr>
              <a:spLocks noEditPoints="1"/>
            </p:cNvSpPr>
            <p:nvPr/>
          </p:nvSpPr>
          <p:spPr bwMode="auto">
            <a:xfrm>
              <a:off x="2047875" y="1123950"/>
              <a:ext cx="7075488" cy="1657350"/>
            </a:xfrm>
            <a:custGeom>
              <a:avLst/>
              <a:gdLst>
                <a:gd name="T0" fmla="*/ 2147483647 w 1047"/>
                <a:gd name="T1" fmla="*/ 2147483647 h 245"/>
                <a:gd name="T2" fmla="*/ 2147483647 w 1047"/>
                <a:gd name="T3" fmla="*/ 2147483647 h 245"/>
                <a:gd name="T4" fmla="*/ 2147483647 w 1047"/>
                <a:gd name="T5" fmla="*/ 2147483647 h 245"/>
                <a:gd name="T6" fmla="*/ 2147483647 w 1047"/>
                <a:gd name="T7" fmla="*/ 2147483647 h 245"/>
                <a:gd name="T8" fmla="*/ 2147483647 w 1047"/>
                <a:gd name="T9" fmla="*/ 2147483647 h 245"/>
                <a:gd name="T10" fmla="*/ 0 w 1047"/>
                <a:gd name="T11" fmla="*/ 2147483647 h 245"/>
                <a:gd name="T12" fmla="*/ 2147483647 w 1047"/>
                <a:gd name="T13" fmla="*/ 2147483647 h 245"/>
                <a:gd name="T14" fmla="*/ 2147483647 w 1047"/>
                <a:gd name="T15" fmla="*/ 2147483647 h 245"/>
                <a:gd name="T16" fmla="*/ 2147483647 w 1047"/>
                <a:gd name="T17" fmla="*/ 2147483647 h 245"/>
                <a:gd name="T18" fmla="*/ 2147483647 w 1047"/>
                <a:gd name="T19" fmla="*/ 2147483647 h 245"/>
                <a:gd name="T20" fmla="*/ 2147483647 w 1047"/>
                <a:gd name="T21" fmla="*/ 2147483647 h 245"/>
                <a:gd name="T22" fmla="*/ 2147483647 w 1047"/>
                <a:gd name="T23" fmla="*/ 2147483647 h 245"/>
                <a:gd name="T24" fmla="*/ 2147483647 w 1047"/>
                <a:gd name="T25" fmla="*/ 2147483647 h 245"/>
                <a:gd name="T26" fmla="*/ 2147483647 w 1047"/>
                <a:gd name="T27" fmla="*/ 2147483647 h 245"/>
                <a:gd name="T28" fmla="*/ 2147483647 w 1047"/>
                <a:gd name="T29" fmla="*/ 2147483647 h 245"/>
                <a:gd name="T30" fmla="*/ 2147483647 w 1047"/>
                <a:gd name="T31" fmla="*/ 2147483647 h 245"/>
                <a:gd name="T32" fmla="*/ 2147483647 w 1047"/>
                <a:gd name="T33" fmla="*/ 2147483647 h 245"/>
                <a:gd name="T34" fmla="*/ 2147483647 w 1047"/>
                <a:gd name="T35" fmla="*/ 2147483647 h 245"/>
                <a:gd name="T36" fmla="*/ 2147483647 w 1047"/>
                <a:gd name="T37" fmla="*/ 2147483647 h 245"/>
                <a:gd name="T38" fmla="*/ 2147483647 w 1047"/>
                <a:gd name="T39" fmla="*/ 2147483647 h 245"/>
                <a:gd name="T40" fmla="*/ 2147483647 w 1047"/>
                <a:gd name="T41" fmla="*/ 2147483647 h 245"/>
                <a:gd name="T42" fmla="*/ 2147483647 w 1047"/>
                <a:gd name="T43" fmla="*/ 2147483647 h 245"/>
                <a:gd name="T44" fmla="*/ 2147483647 w 1047"/>
                <a:gd name="T45" fmla="*/ 2147483647 h 245"/>
                <a:gd name="T46" fmla="*/ 2147483647 w 1047"/>
                <a:gd name="T47" fmla="*/ 2147483647 h 245"/>
                <a:gd name="T48" fmla="*/ 2147483647 w 1047"/>
                <a:gd name="T49" fmla="*/ 2147483647 h 245"/>
                <a:gd name="T50" fmla="*/ 2147483647 w 1047"/>
                <a:gd name="T51" fmla="*/ 2147483647 h 245"/>
                <a:gd name="T52" fmla="*/ 2147483647 w 1047"/>
                <a:gd name="T53" fmla="*/ 2147483647 h 245"/>
                <a:gd name="T54" fmla="*/ 2147483647 w 1047"/>
                <a:gd name="T55" fmla="*/ 2147483647 h 245"/>
                <a:gd name="T56" fmla="*/ 2147483647 w 1047"/>
                <a:gd name="T57" fmla="*/ 2147483647 h 245"/>
                <a:gd name="T58" fmla="*/ 2147483647 w 1047"/>
                <a:gd name="T59" fmla="*/ 2147483647 h 245"/>
                <a:gd name="T60" fmla="*/ 2147483647 w 1047"/>
                <a:gd name="T61" fmla="*/ 2147483647 h 245"/>
                <a:gd name="T62" fmla="*/ 2147483647 w 1047"/>
                <a:gd name="T63" fmla="*/ 2147483647 h 245"/>
                <a:gd name="T64" fmla="*/ 2147483647 w 1047"/>
                <a:gd name="T65" fmla="*/ 2147483647 h 245"/>
                <a:gd name="T66" fmla="*/ 2147483647 w 1047"/>
                <a:gd name="T67" fmla="*/ 2147483647 h 245"/>
                <a:gd name="T68" fmla="*/ 2147483647 w 1047"/>
                <a:gd name="T69" fmla="*/ 2147483647 h 245"/>
                <a:gd name="T70" fmla="*/ 2147483647 w 1047"/>
                <a:gd name="T71" fmla="*/ 2147483647 h 245"/>
                <a:gd name="T72" fmla="*/ 2147483647 w 1047"/>
                <a:gd name="T73" fmla="*/ 2147483647 h 245"/>
                <a:gd name="T74" fmla="*/ 2147483647 w 1047"/>
                <a:gd name="T75" fmla="*/ 2147483647 h 245"/>
                <a:gd name="T76" fmla="*/ 2147483647 w 1047"/>
                <a:gd name="T77" fmla="*/ 2147483647 h 245"/>
                <a:gd name="T78" fmla="*/ 2147483647 w 1047"/>
                <a:gd name="T79" fmla="*/ 2147483647 h 245"/>
                <a:gd name="T80" fmla="*/ 2147483647 w 1047"/>
                <a:gd name="T81" fmla="*/ 2147483647 h 245"/>
                <a:gd name="T82" fmla="*/ 2147483647 w 1047"/>
                <a:gd name="T83" fmla="*/ 2147483647 h 245"/>
                <a:gd name="T84" fmla="*/ 2147483647 w 1047"/>
                <a:gd name="T85" fmla="*/ 2147483647 h 245"/>
                <a:gd name="T86" fmla="*/ 2147483647 w 1047"/>
                <a:gd name="T87" fmla="*/ 2147483647 h 245"/>
                <a:gd name="T88" fmla="*/ 2147483647 w 1047"/>
                <a:gd name="T89" fmla="*/ 2147483647 h 245"/>
                <a:gd name="T90" fmla="*/ 2147483647 w 1047"/>
                <a:gd name="T91" fmla="*/ 0 h 245"/>
                <a:gd name="T92" fmla="*/ 2147483647 w 1047"/>
                <a:gd name="T93" fmla="*/ 2147483647 h 245"/>
                <a:gd name="T94" fmla="*/ 2147483647 w 1047"/>
                <a:gd name="T95" fmla="*/ 0 h 245"/>
                <a:gd name="T96" fmla="*/ 2147483647 w 1047"/>
                <a:gd name="T97" fmla="*/ 2147483647 h 245"/>
                <a:gd name="T98" fmla="*/ 2147483647 w 1047"/>
                <a:gd name="T99" fmla="*/ 2147483647 h 245"/>
                <a:gd name="T100" fmla="*/ 2147483647 w 1047"/>
                <a:gd name="T101" fmla="*/ 2147483647 h 245"/>
                <a:gd name="T102" fmla="*/ 2147483647 w 1047"/>
                <a:gd name="T103" fmla="*/ 2147483647 h 245"/>
                <a:gd name="T104" fmla="*/ 2147483647 w 1047"/>
                <a:gd name="T105" fmla="*/ 2147483647 h 245"/>
                <a:gd name="T106" fmla="*/ 2147483647 w 1047"/>
                <a:gd name="T107" fmla="*/ 2147483647 h 245"/>
                <a:gd name="T108" fmla="*/ 2147483647 w 1047"/>
                <a:gd name="T109" fmla="*/ 2147483647 h 245"/>
                <a:gd name="T110" fmla="*/ 2147483647 w 1047"/>
                <a:gd name="T111" fmla="*/ 2147483647 h 245"/>
                <a:gd name="T112" fmla="*/ 2147483647 w 1047"/>
                <a:gd name="T113" fmla="*/ 2147483647 h 245"/>
                <a:gd name="T114" fmla="*/ 2147483647 w 1047"/>
                <a:gd name="T115" fmla="*/ 2147483647 h 245"/>
                <a:gd name="T116" fmla="*/ 2147483647 w 1047"/>
                <a:gd name="T117" fmla="*/ 2147483647 h 245"/>
                <a:gd name="T118" fmla="*/ 2147483647 w 1047"/>
                <a:gd name="T119" fmla="*/ 2147483647 h 245"/>
                <a:gd name="T120" fmla="*/ 2147483647 w 1047"/>
                <a:gd name="T121" fmla="*/ 2147483647 h 2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47" h="245">
                  <a:moveTo>
                    <a:pt x="25" y="193"/>
                  </a:moveTo>
                  <a:cubicBezTo>
                    <a:pt x="36" y="209"/>
                    <a:pt x="54" y="216"/>
                    <a:pt x="72" y="216"/>
                  </a:cubicBezTo>
                  <a:cubicBezTo>
                    <a:pt x="92" y="216"/>
                    <a:pt x="116" y="204"/>
                    <a:pt x="116" y="179"/>
                  </a:cubicBezTo>
                  <a:cubicBezTo>
                    <a:pt x="116" y="128"/>
                    <a:pt x="7" y="160"/>
                    <a:pt x="7" y="74"/>
                  </a:cubicBezTo>
                  <a:cubicBezTo>
                    <a:pt x="7" y="48"/>
                    <a:pt x="29" y="12"/>
                    <a:pt x="82" y="12"/>
                  </a:cubicBezTo>
                  <a:cubicBezTo>
                    <a:pt x="106" y="12"/>
                    <a:pt x="129" y="17"/>
                    <a:pt x="146" y="37"/>
                  </a:cubicBezTo>
                  <a:cubicBezTo>
                    <a:pt x="122" y="59"/>
                    <a:pt x="122" y="59"/>
                    <a:pt x="122" y="59"/>
                  </a:cubicBezTo>
                  <a:cubicBezTo>
                    <a:pt x="114" y="48"/>
                    <a:pt x="99" y="40"/>
                    <a:pt x="82" y="40"/>
                  </a:cubicBezTo>
                  <a:cubicBezTo>
                    <a:pt x="49" y="40"/>
                    <a:pt x="39" y="60"/>
                    <a:pt x="39" y="74"/>
                  </a:cubicBezTo>
                  <a:cubicBezTo>
                    <a:pt x="39" y="130"/>
                    <a:pt x="148" y="96"/>
                    <a:pt x="148" y="176"/>
                  </a:cubicBezTo>
                  <a:cubicBezTo>
                    <a:pt x="148" y="219"/>
                    <a:pt x="114" y="245"/>
                    <a:pt x="71" y="245"/>
                  </a:cubicBezTo>
                  <a:cubicBezTo>
                    <a:pt x="43" y="245"/>
                    <a:pt x="15" y="235"/>
                    <a:pt x="0" y="214"/>
                  </a:cubicBezTo>
                  <a:lnTo>
                    <a:pt x="25" y="193"/>
                  </a:lnTo>
                  <a:close/>
                  <a:moveTo>
                    <a:pt x="167" y="239"/>
                  </a:moveTo>
                  <a:cubicBezTo>
                    <a:pt x="195" y="239"/>
                    <a:pt x="195" y="239"/>
                    <a:pt x="195" y="239"/>
                  </a:cubicBezTo>
                  <a:cubicBezTo>
                    <a:pt x="195" y="163"/>
                    <a:pt x="195" y="163"/>
                    <a:pt x="195" y="163"/>
                  </a:cubicBezTo>
                  <a:cubicBezTo>
                    <a:pt x="195" y="128"/>
                    <a:pt x="213" y="113"/>
                    <a:pt x="236" y="113"/>
                  </a:cubicBezTo>
                  <a:cubicBezTo>
                    <a:pt x="254" y="113"/>
                    <a:pt x="270" y="123"/>
                    <a:pt x="270" y="151"/>
                  </a:cubicBezTo>
                  <a:cubicBezTo>
                    <a:pt x="270" y="239"/>
                    <a:pt x="270" y="239"/>
                    <a:pt x="270" y="239"/>
                  </a:cubicBezTo>
                  <a:cubicBezTo>
                    <a:pt x="298" y="239"/>
                    <a:pt x="298" y="239"/>
                    <a:pt x="298" y="239"/>
                  </a:cubicBezTo>
                  <a:cubicBezTo>
                    <a:pt x="298" y="144"/>
                    <a:pt x="298" y="144"/>
                    <a:pt x="298" y="144"/>
                  </a:cubicBezTo>
                  <a:cubicBezTo>
                    <a:pt x="298" y="104"/>
                    <a:pt x="273" y="87"/>
                    <a:pt x="244" y="87"/>
                  </a:cubicBezTo>
                  <a:cubicBezTo>
                    <a:pt x="222" y="87"/>
                    <a:pt x="203" y="98"/>
                    <a:pt x="195" y="113"/>
                  </a:cubicBezTo>
                  <a:cubicBezTo>
                    <a:pt x="195" y="113"/>
                    <a:pt x="195" y="113"/>
                    <a:pt x="195" y="113"/>
                  </a:cubicBezTo>
                  <a:cubicBezTo>
                    <a:pt x="195" y="2"/>
                    <a:pt x="195" y="2"/>
                    <a:pt x="195" y="2"/>
                  </a:cubicBezTo>
                  <a:cubicBezTo>
                    <a:pt x="167" y="2"/>
                    <a:pt x="167" y="2"/>
                    <a:pt x="167" y="2"/>
                  </a:cubicBezTo>
                  <a:lnTo>
                    <a:pt x="167" y="239"/>
                  </a:lnTo>
                  <a:close/>
                  <a:moveTo>
                    <a:pt x="394" y="87"/>
                  </a:moveTo>
                  <a:cubicBezTo>
                    <a:pt x="350" y="87"/>
                    <a:pt x="315" y="122"/>
                    <a:pt x="315" y="165"/>
                  </a:cubicBezTo>
                  <a:cubicBezTo>
                    <a:pt x="315" y="208"/>
                    <a:pt x="350" y="243"/>
                    <a:pt x="394" y="243"/>
                  </a:cubicBezTo>
                  <a:cubicBezTo>
                    <a:pt x="438" y="243"/>
                    <a:pt x="473" y="208"/>
                    <a:pt x="473" y="165"/>
                  </a:cubicBezTo>
                  <a:cubicBezTo>
                    <a:pt x="473" y="122"/>
                    <a:pt x="438" y="87"/>
                    <a:pt x="394" y="87"/>
                  </a:cubicBezTo>
                  <a:moveTo>
                    <a:pt x="394" y="216"/>
                  </a:moveTo>
                  <a:cubicBezTo>
                    <a:pt x="364" y="216"/>
                    <a:pt x="345" y="195"/>
                    <a:pt x="345" y="165"/>
                  </a:cubicBezTo>
                  <a:cubicBezTo>
                    <a:pt x="345" y="135"/>
                    <a:pt x="364" y="113"/>
                    <a:pt x="394" y="113"/>
                  </a:cubicBezTo>
                  <a:cubicBezTo>
                    <a:pt x="424" y="113"/>
                    <a:pt x="443" y="135"/>
                    <a:pt x="443" y="165"/>
                  </a:cubicBezTo>
                  <a:cubicBezTo>
                    <a:pt x="443" y="195"/>
                    <a:pt x="424" y="216"/>
                    <a:pt x="394" y="216"/>
                  </a:cubicBezTo>
                  <a:moveTo>
                    <a:pt x="489" y="239"/>
                  </a:moveTo>
                  <a:cubicBezTo>
                    <a:pt x="517" y="239"/>
                    <a:pt x="517" y="239"/>
                    <a:pt x="517" y="239"/>
                  </a:cubicBezTo>
                  <a:cubicBezTo>
                    <a:pt x="517" y="164"/>
                    <a:pt x="517" y="164"/>
                    <a:pt x="517" y="164"/>
                  </a:cubicBezTo>
                  <a:cubicBezTo>
                    <a:pt x="517" y="132"/>
                    <a:pt x="532" y="117"/>
                    <a:pt x="560" y="117"/>
                  </a:cubicBezTo>
                  <a:cubicBezTo>
                    <a:pt x="564" y="117"/>
                    <a:pt x="569" y="118"/>
                    <a:pt x="574" y="119"/>
                  </a:cubicBezTo>
                  <a:cubicBezTo>
                    <a:pt x="575" y="89"/>
                    <a:pt x="575" y="89"/>
                    <a:pt x="575" y="89"/>
                  </a:cubicBezTo>
                  <a:cubicBezTo>
                    <a:pt x="571" y="87"/>
                    <a:pt x="567" y="87"/>
                    <a:pt x="562" y="87"/>
                  </a:cubicBezTo>
                  <a:cubicBezTo>
                    <a:pt x="544" y="87"/>
                    <a:pt x="525" y="98"/>
                    <a:pt x="518" y="113"/>
                  </a:cubicBezTo>
                  <a:cubicBezTo>
                    <a:pt x="517" y="113"/>
                    <a:pt x="517" y="113"/>
                    <a:pt x="517" y="113"/>
                  </a:cubicBezTo>
                  <a:cubicBezTo>
                    <a:pt x="517" y="91"/>
                    <a:pt x="517" y="91"/>
                    <a:pt x="517" y="91"/>
                  </a:cubicBezTo>
                  <a:cubicBezTo>
                    <a:pt x="489" y="91"/>
                    <a:pt x="489" y="91"/>
                    <a:pt x="489" y="91"/>
                  </a:cubicBezTo>
                  <a:lnTo>
                    <a:pt x="489" y="239"/>
                  </a:lnTo>
                  <a:close/>
                  <a:moveTo>
                    <a:pt x="970" y="239"/>
                  </a:moveTo>
                  <a:cubicBezTo>
                    <a:pt x="998" y="239"/>
                    <a:pt x="998" y="239"/>
                    <a:pt x="998" y="239"/>
                  </a:cubicBezTo>
                  <a:cubicBezTo>
                    <a:pt x="998" y="2"/>
                    <a:pt x="998" y="2"/>
                    <a:pt x="998" y="2"/>
                  </a:cubicBezTo>
                  <a:cubicBezTo>
                    <a:pt x="970" y="2"/>
                    <a:pt x="970" y="2"/>
                    <a:pt x="970" y="2"/>
                  </a:cubicBezTo>
                  <a:lnTo>
                    <a:pt x="970" y="239"/>
                  </a:lnTo>
                  <a:close/>
                  <a:moveTo>
                    <a:pt x="721" y="175"/>
                  </a:moveTo>
                  <a:cubicBezTo>
                    <a:pt x="721" y="165"/>
                    <a:pt x="721" y="165"/>
                    <a:pt x="721" y="165"/>
                  </a:cubicBezTo>
                  <a:cubicBezTo>
                    <a:pt x="721" y="127"/>
                    <a:pt x="701" y="87"/>
                    <a:pt x="649" y="87"/>
                  </a:cubicBezTo>
                  <a:cubicBezTo>
                    <a:pt x="604" y="87"/>
                    <a:pt x="572" y="120"/>
                    <a:pt x="572" y="165"/>
                  </a:cubicBezTo>
                  <a:cubicBezTo>
                    <a:pt x="572" y="209"/>
                    <a:pt x="601" y="243"/>
                    <a:pt x="648" y="243"/>
                  </a:cubicBezTo>
                  <a:cubicBezTo>
                    <a:pt x="677" y="243"/>
                    <a:pt x="698" y="233"/>
                    <a:pt x="714" y="212"/>
                  </a:cubicBezTo>
                  <a:cubicBezTo>
                    <a:pt x="693" y="196"/>
                    <a:pt x="693" y="196"/>
                    <a:pt x="693" y="196"/>
                  </a:cubicBezTo>
                  <a:cubicBezTo>
                    <a:pt x="682" y="210"/>
                    <a:pt x="669" y="218"/>
                    <a:pt x="652" y="218"/>
                  </a:cubicBezTo>
                  <a:cubicBezTo>
                    <a:pt x="626" y="218"/>
                    <a:pt x="602" y="201"/>
                    <a:pt x="602" y="175"/>
                  </a:cubicBezTo>
                  <a:lnTo>
                    <a:pt x="721" y="175"/>
                  </a:lnTo>
                  <a:close/>
                  <a:moveTo>
                    <a:pt x="602" y="153"/>
                  </a:moveTo>
                  <a:cubicBezTo>
                    <a:pt x="602" y="133"/>
                    <a:pt x="620" y="109"/>
                    <a:pt x="648" y="109"/>
                  </a:cubicBezTo>
                  <a:cubicBezTo>
                    <a:pt x="677" y="109"/>
                    <a:pt x="690" y="128"/>
                    <a:pt x="691" y="153"/>
                  </a:cubicBezTo>
                  <a:lnTo>
                    <a:pt x="602" y="153"/>
                  </a:lnTo>
                  <a:close/>
                  <a:moveTo>
                    <a:pt x="746" y="239"/>
                  </a:moveTo>
                  <a:cubicBezTo>
                    <a:pt x="776" y="239"/>
                    <a:pt x="776" y="239"/>
                    <a:pt x="776" y="239"/>
                  </a:cubicBezTo>
                  <a:cubicBezTo>
                    <a:pt x="776" y="45"/>
                    <a:pt x="776" y="45"/>
                    <a:pt x="776" y="45"/>
                  </a:cubicBezTo>
                  <a:cubicBezTo>
                    <a:pt x="847" y="45"/>
                    <a:pt x="847" y="45"/>
                    <a:pt x="847" y="45"/>
                  </a:cubicBezTo>
                  <a:cubicBezTo>
                    <a:pt x="847" y="17"/>
                    <a:pt x="847" y="17"/>
                    <a:pt x="847" y="17"/>
                  </a:cubicBezTo>
                  <a:cubicBezTo>
                    <a:pt x="674" y="17"/>
                    <a:pt x="674" y="17"/>
                    <a:pt x="674" y="17"/>
                  </a:cubicBezTo>
                  <a:cubicBezTo>
                    <a:pt x="674" y="45"/>
                    <a:pt x="674" y="45"/>
                    <a:pt x="674" y="45"/>
                  </a:cubicBezTo>
                  <a:cubicBezTo>
                    <a:pt x="746" y="45"/>
                    <a:pt x="746" y="45"/>
                    <a:pt x="746" y="45"/>
                  </a:cubicBezTo>
                  <a:lnTo>
                    <a:pt x="746" y="239"/>
                  </a:lnTo>
                  <a:close/>
                  <a:moveTo>
                    <a:pt x="952" y="175"/>
                  </a:moveTo>
                  <a:cubicBezTo>
                    <a:pt x="952" y="165"/>
                    <a:pt x="952" y="165"/>
                    <a:pt x="952" y="165"/>
                  </a:cubicBezTo>
                  <a:cubicBezTo>
                    <a:pt x="952" y="127"/>
                    <a:pt x="932" y="87"/>
                    <a:pt x="880" y="87"/>
                  </a:cubicBezTo>
                  <a:cubicBezTo>
                    <a:pt x="836" y="87"/>
                    <a:pt x="803" y="120"/>
                    <a:pt x="803" y="165"/>
                  </a:cubicBezTo>
                  <a:cubicBezTo>
                    <a:pt x="803" y="209"/>
                    <a:pt x="833" y="243"/>
                    <a:pt x="880" y="243"/>
                  </a:cubicBezTo>
                  <a:cubicBezTo>
                    <a:pt x="908" y="243"/>
                    <a:pt x="930" y="233"/>
                    <a:pt x="946" y="212"/>
                  </a:cubicBezTo>
                  <a:cubicBezTo>
                    <a:pt x="924" y="196"/>
                    <a:pt x="924" y="196"/>
                    <a:pt x="924" y="196"/>
                  </a:cubicBezTo>
                  <a:cubicBezTo>
                    <a:pt x="913" y="210"/>
                    <a:pt x="901" y="218"/>
                    <a:pt x="884" y="218"/>
                  </a:cubicBezTo>
                  <a:cubicBezTo>
                    <a:pt x="858" y="218"/>
                    <a:pt x="833" y="201"/>
                    <a:pt x="833" y="175"/>
                  </a:cubicBezTo>
                  <a:lnTo>
                    <a:pt x="952" y="175"/>
                  </a:lnTo>
                  <a:close/>
                  <a:moveTo>
                    <a:pt x="833" y="153"/>
                  </a:moveTo>
                  <a:cubicBezTo>
                    <a:pt x="833" y="133"/>
                    <a:pt x="852" y="109"/>
                    <a:pt x="879" y="109"/>
                  </a:cubicBezTo>
                  <a:cubicBezTo>
                    <a:pt x="908" y="109"/>
                    <a:pt x="922" y="128"/>
                    <a:pt x="922" y="153"/>
                  </a:cubicBezTo>
                  <a:lnTo>
                    <a:pt x="833" y="153"/>
                  </a:lnTo>
                  <a:close/>
                  <a:moveTo>
                    <a:pt x="1032" y="0"/>
                  </a:moveTo>
                  <a:cubicBezTo>
                    <a:pt x="1024" y="0"/>
                    <a:pt x="1018" y="7"/>
                    <a:pt x="1018" y="15"/>
                  </a:cubicBezTo>
                  <a:cubicBezTo>
                    <a:pt x="1018" y="23"/>
                    <a:pt x="1024" y="30"/>
                    <a:pt x="1032" y="30"/>
                  </a:cubicBezTo>
                  <a:cubicBezTo>
                    <a:pt x="1040" y="30"/>
                    <a:pt x="1047" y="23"/>
                    <a:pt x="1047" y="15"/>
                  </a:cubicBezTo>
                  <a:cubicBezTo>
                    <a:pt x="1047" y="7"/>
                    <a:pt x="1040" y="0"/>
                    <a:pt x="1032" y="0"/>
                  </a:cubicBezTo>
                  <a:close/>
                  <a:moveTo>
                    <a:pt x="1032" y="3"/>
                  </a:moveTo>
                  <a:cubicBezTo>
                    <a:pt x="1038" y="3"/>
                    <a:pt x="1043" y="9"/>
                    <a:pt x="1043" y="15"/>
                  </a:cubicBezTo>
                  <a:cubicBezTo>
                    <a:pt x="1043" y="22"/>
                    <a:pt x="1038" y="27"/>
                    <a:pt x="1032" y="27"/>
                  </a:cubicBezTo>
                  <a:cubicBezTo>
                    <a:pt x="1026" y="27"/>
                    <a:pt x="1021" y="22"/>
                    <a:pt x="1021" y="15"/>
                  </a:cubicBezTo>
                  <a:cubicBezTo>
                    <a:pt x="1021" y="9"/>
                    <a:pt x="1026" y="3"/>
                    <a:pt x="1032" y="3"/>
                  </a:cubicBezTo>
                  <a:close/>
                  <a:moveTo>
                    <a:pt x="1030" y="17"/>
                  </a:moveTo>
                  <a:cubicBezTo>
                    <a:pt x="1031" y="17"/>
                    <a:pt x="1031" y="17"/>
                    <a:pt x="1031" y="17"/>
                  </a:cubicBezTo>
                  <a:cubicBezTo>
                    <a:pt x="1033" y="17"/>
                    <a:pt x="1034" y="18"/>
                    <a:pt x="1034" y="19"/>
                  </a:cubicBezTo>
                  <a:cubicBezTo>
                    <a:pt x="1035" y="22"/>
                    <a:pt x="1035" y="23"/>
                    <a:pt x="1035" y="24"/>
                  </a:cubicBezTo>
                  <a:cubicBezTo>
                    <a:pt x="1039" y="24"/>
                    <a:pt x="1039" y="24"/>
                    <a:pt x="1039" y="24"/>
                  </a:cubicBezTo>
                  <a:cubicBezTo>
                    <a:pt x="1039" y="23"/>
                    <a:pt x="1038" y="22"/>
                    <a:pt x="1038" y="20"/>
                  </a:cubicBezTo>
                  <a:cubicBezTo>
                    <a:pt x="1038" y="17"/>
                    <a:pt x="1037" y="16"/>
                    <a:pt x="1035" y="16"/>
                  </a:cubicBezTo>
                  <a:cubicBezTo>
                    <a:pt x="1035" y="15"/>
                    <a:pt x="1035" y="15"/>
                    <a:pt x="1035" y="15"/>
                  </a:cubicBezTo>
                  <a:cubicBezTo>
                    <a:pt x="1037" y="15"/>
                    <a:pt x="1038" y="14"/>
                    <a:pt x="1038" y="12"/>
                  </a:cubicBezTo>
                  <a:cubicBezTo>
                    <a:pt x="1038" y="10"/>
                    <a:pt x="1038" y="9"/>
                    <a:pt x="1037" y="8"/>
                  </a:cubicBezTo>
                  <a:cubicBezTo>
                    <a:pt x="1036" y="7"/>
                    <a:pt x="1034" y="7"/>
                    <a:pt x="1031" y="7"/>
                  </a:cubicBezTo>
                  <a:cubicBezTo>
                    <a:pt x="1029" y="7"/>
                    <a:pt x="1027" y="7"/>
                    <a:pt x="1026" y="7"/>
                  </a:cubicBezTo>
                  <a:cubicBezTo>
                    <a:pt x="1026" y="24"/>
                    <a:pt x="1026" y="24"/>
                    <a:pt x="1026" y="24"/>
                  </a:cubicBezTo>
                  <a:cubicBezTo>
                    <a:pt x="1030" y="24"/>
                    <a:pt x="1030" y="24"/>
                    <a:pt x="1030" y="24"/>
                  </a:cubicBezTo>
                  <a:lnTo>
                    <a:pt x="1030" y="17"/>
                  </a:lnTo>
                  <a:close/>
                  <a:moveTo>
                    <a:pt x="1030" y="10"/>
                  </a:moveTo>
                  <a:cubicBezTo>
                    <a:pt x="1030" y="9"/>
                    <a:pt x="1031" y="9"/>
                    <a:pt x="1032" y="9"/>
                  </a:cubicBezTo>
                  <a:cubicBezTo>
                    <a:pt x="1034" y="9"/>
                    <a:pt x="1035" y="10"/>
                    <a:pt x="1035" y="12"/>
                  </a:cubicBezTo>
                  <a:cubicBezTo>
                    <a:pt x="1035" y="14"/>
                    <a:pt x="1033" y="14"/>
                    <a:pt x="1031" y="14"/>
                  </a:cubicBezTo>
                  <a:cubicBezTo>
                    <a:pt x="1030" y="14"/>
                    <a:pt x="1030" y="14"/>
                    <a:pt x="1030" y="14"/>
                  </a:cubicBezTo>
                  <a:lnTo>
                    <a:pt x="1030" y="10"/>
                  </a:lnTo>
                  <a:close/>
                </a:path>
              </a:pathLst>
            </a:custGeom>
            <a:solidFill>
              <a:srgbClr val="4647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15" name="Freeform 7"/>
            <p:cNvSpPr>
              <a:spLocks noEditPoints="1"/>
            </p:cNvSpPr>
            <p:nvPr/>
          </p:nvSpPr>
          <p:spPr bwMode="auto">
            <a:xfrm>
              <a:off x="3162300" y="3451225"/>
              <a:ext cx="439738" cy="561975"/>
            </a:xfrm>
            <a:custGeom>
              <a:avLst/>
              <a:gdLst>
                <a:gd name="T0" fmla="*/ 0 w 65"/>
                <a:gd name="T1" fmla="*/ 0 h 83"/>
                <a:gd name="T2" fmla="*/ 2147483647 w 65"/>
                <a:gd name="T3" fmla="*/ 0 h 83"/>
                <a:gd name="T4" fmla="*/ 2147483647 w 65"/>
                <a:gd name="T5" fmla="*/ 2147483647 h 83"/>
                <a:gd name="T6" fmla="*/ 2147483647 w 65"/>
                <a:gd name="T7" fmla="*/ 2147483647 h 83"/>
                <a:gd name="T8" fmla="*/ 2147483647 w 65"/>
                <a:gd name="T9" fmla="*/ 2147483647 h 83"/>
                <a:gd name="T10" fmla="*/ 2147483647 w 65"/>
                <a:gd name="T11" fmla="*/ 2147483647 h 83"/>
                <a:gd name="T12" fmla="*/ 2147483647 w 65"/>
                <a:gd name="T13" fmla="*/ 2147483647 h 83"/>
                <a:gd name="T14" fmla="*/ 0 w 65"/>
                <a:gd name="T15" fmla="*/ 2147483647 h 83"/>
                <a:gd name="T16" fmla="*/ 0 w 65"/>
                <a:gd name="T17" fmla="*/ 0 h 83"/>
                <a:gd name="T18" fmla="*/ 2147483647 w 65"/>
                <a:gd name="T19" fmla="*/ 2147483647 h 83"/>
                <a:gd name="T20" fmla="*/ 2147483647 w 65"/>
                <a:gd name="T21" fmla="*/ 2147483647 h 83"/>
                <a:gd name="T22" fmla="*/ 2147483647 w 65"/>
                <a:gd name="T23" fmla="*/ 2147483647 h 83"/>
                <a:gd name="T24" fmla="*/ 2147483647 w 65"/>
                <a:gd name="T25" fmla="*/ 2147483647 h 83"/>
                <a:gd name="T26" fmla="*/ 2147483647 w 65"/>
                <a:gd name="T27" fmla="*/ 2147483647 h 83"/>
                <a:gd name="T28" fmla="*/ 2147483647 w 65"/>
                <a:gd name="T29" fmla="*/ 2147483647 h 83"/>
                <a:gd name="T30" fmla="*/ 2147483647 w 65"/>
                <a:gd name="T31" fmla="*/ 2147483647 h 83"/>
                <a:gd name="T32" fmla="*/ 2147483647 w 65"/>
                <a:gd name="T33" fmla="*/ 2147483647 h 83"/>
                <a:gd name="T34" fmla="*/ 2147483647 w 65"/>
                <a:gd name="T35" fmla="*/ 2147483647 h 83"/>
                <a:gd name="T36" fmla="*/ 2147483647 w 65"/>
                <a:gd name="T37" fmla="*/ 2147483647 h 83"/>
                <a:gd name="T38" fmla="*/ 2147483647 w 65"/>
                <a:gd name="T39" fmla="*/ 2147483647 h 83"/>
                <a:gd name="T40" fmla="*/ 2147483647 w 65"/>
                <a:gd name="T41" fmla="*/ 2147483647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83">
                  <a:moveTo>
                    <a:pt x="0" y="0"/>
                  </a:moveTo>
                  <a:cubicBezTo>
                    <a:pt x="36" y="0"/>
                    <a:pt x="36" y="0"/>
                    <a:pt x="36" y="0"/>
                  </a:cubicBezTo>
                  <a:cubicBezTo>
                    <a:pt x="50" y="0"/>
                    <a:pt x="62" y="5"/>
                    <a:pt x="62" y="20"/>
                  </a:cubicBezTo>
                  <a:cubicBezTo>
                    <a:pt x="62" y="29"/>
                    <a:pt x="56" y="37"/>
                    <a:pt x="48" y="39"/>
                  </a:cubicBezTo>
                  <a:cubicBezTo>
                    <a:pt x="48" y="39"/>
                    <a:pt x="48" y="39"/>
                    <a:pt x="48" y="39"/>
                  </a:cubicBezTo>
                  <a:cubicBezTo>
                    <a:pt x="59" y="40"/>
                    <a:pt x="65" y="49"/>
                    <a:pt x="65" y="59"/>
                  </a:cubicBezTo>
                  <a:cubicBezTo>
                    <a:pt x="65" y="67"/>
                    <a:pt x="63" y="83"/>
                    <a:pt x="36" y="83"/>
                  </a:cubicBezTo>
                  <a:cubicBezTo>
                    <a:pt x="0" y="83"/>
                    <a:pt x="0" y="83"/>
                    <a:pt x="0" y="83"/>
                  </a:cubicBezTo>
                  <a:lnTo>
                    <a:pt x="0" y="0"/>
                  </a:lnTo>
                  <a:close/>
                  <a:moveTo>
                    <a:pt x="8" y="36"/>
                  </a:moveTo>
                  <a:cubicBezTo>
                    <a:pt x="36" y="36"/>
                    <a:pt x="36" y="36"/>
                    <a:pt x="36" y="36"/>
                  </a:cubicBezTo>
                  <a:cubicBezTo>
                    <a:pt x="48" y="36"/>
                    <a:pt x="54" y="30"/>
                    <a:pt x="54" y="22"/>
                  </a:cubicBezTo>
                  <a:cubicBezTo>
                    <a:pt x="54" y="12"/>
                    <a:pt x="48" y="7"/>
                    <a:pt x="36" y="7"/>
                  </a:cubicBezTo>
                  <a:cubicBezTo>
                    <a:pt x="8" y="7"/>
                    <a:pt x="8" y="7"/>
                    <a:pt x="8" y="7"/>
                  </a:cubicBezTo>
                  <a:lnTo>
                    <a:pt x="8" y="36"/>
                  </a:lnTo>
                  <a:close/>
                  <a:moveTo>
                    <a:pt x="8" y="76"/>
                  </a:moveTo>
                  <a:cubicBezTo>
                    <a:pt x="36" y="76"/>
                    <a:pt x="36" y="76"/>
                    <a:pt x="36" y="76"/>
                  </a:cubicBezTo>
                  <a:cubicBezTo>
                    <a:pt x="47" y="76"/>
                    <a:pt x="57" y="72"/>
                    <a:pt x="57" y="59"/>
                  </a:cubicBezTo>
                  <a:cubicBezTo>
                    <a:pt x="57" y="49"/>
                    <a:pt x="49" y="43"/>
                    <a:pt x="36" y="43"/>
                  </a:cubicBezTo>
                  <a:cubicBezTo>
                    <a:pt x="8" y="43"/>
                    <a:pt x="8" y="43"/>
                    <a:pt x="8" y="43"/>
                  </a:cubicBezTo>
                  <a:lnTo>
                    <a:pt x="8" y="76"/>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16" name="Freeform 8"/>
            <p:cNvSpPr>
              <a:spLocks/>
            </p:cNvSpPr>
            <p:nvPr/>
          </p:nvSpPr>
          <p:spPr bwMode="auto">
            <a:xfrm>
              <a:off x="3703638" y="3600450"/>
              <a:ext cx="203200" cy="412750"/>
            </a:xfrm>
            <a:custGeom>
              <a:avLst/>
              <a:gdLst>
                <a:gd name="T0" fmla="*/ 0 w 30"/>
                <a:gd name="T1" fmla="*/ 2147483647 h 61"/>
                <a:gd name="T2" fmla="*/ 2147483647 w 30"/>
                <a:gd name="T3" fmla="*/ 2147483647 h 61"/>
                <a:gd name="T4" fmla="*/ 2147483647 w 30"/>
                <a:gd name="T5" fmla="*/ 2147483647 h 61"/>
                <a:gd name="T6" fmla="*/ 2147483647 w 30"/>
                <a:gd name="T7" fmla="*/ 2147483647 h 61"/>
                <a:gd name="T8" fmla="*/ 2147483647 w 30"/>
                <a:gd name="T9" fmla="*/ 0 h 61"/>
                <a:gd name="T10" fmla="*/ 2147483647 w 30"/>
                <a:gd name="T11" fmla="*/ 2147483647 h 61"/>
                <a:gd name="T12" fmla="*/ 2147483647 w 30"/>
                <a:gd name="T13" fmla="*/ 2147483647 h 61"/>
                <a:gd name="T14" fmla="*/ 2147483647 w 30"/>
                <a:gd name="T15" fmla="*/ 2147483647 h 61"/>
                <a:gd name="T16" fmla="*/ 0 w 30"/>
                <a:gd name="T17" fmla="*/ 2147483647 h 61"/>
                <a:gd name="T18" fmla="*/ 0 w 30"/>
                <a:gd name="T19" fmla="*/ 214748364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61">
                  <a:moveTo>
                    <a:pt x="0" y="1"/>
                  </a:moveTo>
                  <a:cubicBezTo>
                    <a:pt x="7" y="1"/>
                    <a:pt x="7" y="1"/>
                    <a:pt x="7" y="1"/>
                  </a:cubicBezTo>
                  <a:cubicBezTo>
                    <a:pt x="7" y="15"/>
                    <a:pt x="7" y="15"/>
                    <a:pt x="7" y="15"/>
                  </a:cubicBezTo>
                  <a:cubicBezTo>
                    <a:pt x="7" y="15"/>
                    <a:pt x="7" y="15"/>
                    <a:pt x="7" y="15"/>
                  </a:cubicBezTo>
                  <a:cubicBezTo>
                    <a:pt x="11" y="5"/>
                    <a:pt x="19" y="0"/>
                    <a:pt x="30" y="0"/>
                  </a:cubicBezTo>
                  <a:cubicBezTo>
                    <a:pt x="30" y="7"/>
                    <a:pt x="30" y="7"/>
                    <a:pt x="30" y="7"/>
                  </a:cubicBezTo>
                  <a:cubicBezTo>
                    <a:pt x="17" y="7"/>
                    <a:pt x="8" y="17"/>
                    <a:pt x="8" y="29"/>
                  </a:cubicBezTo>
                  <a:cubicBezTo>
                    <a:pt x="8" y="61"/>
                    <a:pt x="8" y="61"/>
                    <a:pt x="8" y="61"/>
                  </a:cubicBezTo>
                  <a:cubicBezTo>
                    <a:pt x="0" y="61"/>
                    <a:pt x="0" y="61"/>
                    <a:pt x="0" y="61"/>
                  </a:cubicBezTo>
                  <a:lnTo>
                    <a:pt x="0" y="1"/>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17" name="Freeform 9"/>
            <p:cNvSpPr>
              <a:spLocks noEditPoints="1"/>
            </p:cNvSpPr>
            <p:nvPr/>
          </p:nvSpPr>
          <p:spPr bwMode="auto">
            <a:xfrm>
              <a:off x="3979863" y="3451225"/>
              <a:ext cx="47625" cy="561975"/>
            </a:xfrm>
            <a:custGeom>
              <a:avLst/>
              <a:gdLst>
                <a:gd name="T0" fmla="*/ 0 w 30"/>
                <a:gd name="T1" fmla="*/ 0 h 354"/>
                <a:gd name="T2" fmla="*/ 2147483647 w 30"/>
                <a:gd name="T3" fmla="*/ 0 h 354"/>
                <a:gd name="T4" fmla="*/ 2147483647 w 30"/>
                <a:gd name="T5" fmla="*/ 2147483647 h 354"/>
                <a:gd name="T6" fmla="*/ 0 w 30"/>
                <a:gd name="T7" fmla="*/ 2147483647 h 354"/>
                <a:gd name="T8" fmla="*/ 0 w 30"/>
                <a:gd name="T9" fmla="*/ 0 h 354"/>
                <a:gd name="T10" fmla="*/ 0 w 30"/>
                <a:gd name="T11" fmla="*/ 2147483647 h 354"/>
                <a:gd name="T12" fmla="*/ 2147483647 w 30"/>
                <a:gd name="T13" fmla="*/ 2147483647 h 354"/>
                <a:gd name="T14" fmla="*/ 2147483647 w 30"/>
                <a:gd name="T15" fmla="*/ 2147483647 h 354"/>
                <a:gd name="T16" fmla="*/ 0 w 30"/>
                <a:gd name="T17" fmla="*/ 2147483647 h 354"/>
                <a:gd name="T18" fmla="*/ 0 w 30"/>
                <a:gd name="T19" fmla="*/ 2147483647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354">
                  <a:moveTo>
                    <a:pt x="0" y="0"/>
                  </a:moveTo>
                  <a:lnTo>
                    <a:pt x="30" y="0"/>
                  </a:lnTo>
                  <a:lnTo>
                    <a:pt x="30" y="52"/>
                  </a:lnTo>
                  <a:lnTo>
                    <a:pt x="0" y="52"/>
                  </a:lnTo>
                  <a:lnTo>
                    <a:pt x="0" y="0"/>
                  </a:lnTo>
                  <a:close/>
                  <a:moveTo>
                    <a:pt x="0" y="98"/>
                  </a:moveTo>
                  <a:lnTo>
                    <a:pt x="30" y="98"/>
                  </a:lnTo>
                  <a:lnTo>
                    <a:pt x="30" y="354"/>
                  </a:lnTo>
                  <a:lnTo>
                    <a:pt x="0" y="354"/>
                  </a:lnTo>
                  <a:lnTo>
                    <a:pt x="0" y="98"/>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18" name="Rectangle 10"/>
            <p:cNvSpPr>
              <a:spLocks noChangeArrowheads="1"/>
            </p:cNvSpPr>
            <p:nvPr/>
          </p:nvSpPr>
          <p:spPr bwMode="auto">
            <a:xfrm>
              <a:off x="4149725" y="3451225"/>
              <a:ext cx="47625" cy="561975"/>
            </a:xfrm>
            <a:prstGeom prst="rect">
              <a:avLst/>
            </a:prstGeom>
            <a:solidFill>
              <a:srgbClr val="FF7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19" name="Rectangle 11"/>
            <p:cNvSpPr>
              <a:spLocks noChangeArrowheads="1"/>
            </p:cNvSpPr>
            <p:nvPr/>
          </p:nvSpPr>
          <p:spPr bwMode="auto">
            <a:xfrm>
              <a:off x="4318000" y="3451225"/>
              <a:ext cx="47625" cy="561975"/>
            </a:xfrm>
            <a:prstGeom prst="rect">
              <a:avLst/>
            </a:prstGeom>
            <a:solidFill>
              <a:srgbClr val="FF7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28" name="Freeform 12"/>
            <p:cNvSpPr>
              <a:spLocks noEditPoints="1"/>
            </p:cNvSpPr>
            <p:nvPr/>
          </p:nvSpPr>
          <p:spPr bwMode="auto">
            <a:xfrm>
              <a:off x="4487863" y="3451225"/>
              <a:ext cx="47625" cy="561975"/>
            </a:xfrm>
            <a:custGeom>
              <a:avLst/>
              <a:gdLst>
                <a:gd name="T0" fmla="*/ 0 w 30"/>
                <a:gd name="T1" fmla="*/ 0 h 354"/>
                <a:gd name="T2" fmla="*/ 2147483647 w 30"/>
                <a:gd name="T3" fmla="*/ 0 h 354"/>
                <a:gd name="T4" fmla="*/ 2147483647 w 30"/>
                <a:gd name="T5" fmla="*/ 2147483647 h 354"/>
                <a:gd name="T6" fmla="*/ 0 w 30"/>
                <a:gd name="T7" fmla="*/ 2147483647 h 354"/>
                <a:gd name="T8" fmla="*/ 0 w 30"/>
                <a:gd name="T9" fmla="*/ 0 h 354"/>
                <a:gd name="T10" fmla="*/ 0 w 30"/>
                <a:gd name="T11" fmla="*/ 2147483647 h 354"/>
                <a:gd name="T12" fmla="*/ 2147483647 w 30"/>
                <a:gd name="T13" fmla="*/ 2147483647 h 354"/>
                <a:gd name="T14" fmla="*/ 2147483647 w 30"/>
                <a:gd name="T15" fmla="*/ 2147483647 h 354"/>
                <a:gd name="T16" fmla="*/ 0 w 30"/>
                <a:gd name="T17" fmla="*/ 2147483647 h 354"/>
                <a:gd name="T18" fmla="*/ 0 w 30"/>
                <a:gd name="T19" fmla="*/ 2147483647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354">
                  <a:moveTo>
                    <a:pt x="0" y="0"/>
                  </a:moveTo>
                  <a:lnTo>
                    <a:pt x="30" y="0"/>
                  </a:lnTo>
                  <a:lnTo>
                    <a:pt x="30" y="52"/>
                  </a:lnTo>
                  <a:lnTo>
                    <a:pt x="0" y="52"/>
                  </a:lnTo>
                  <a:lnTo>
                    <a:pt x="0" y="0"/>
                  </a:lnTo>
                  <a:close/>
                  <a:moveTo>
                    <a:pt x="0" y="98"/>
                  </a:moveTo>
                  <a:lnTo>
                    <a:pt x="30" y="98"/>
                  </a:lnTo>
                  <a:lnTo>
                    <a:pt x="30" y="354"/>
                  </a:lnTo>
                  <a:lnTo>
                    <a:pt x="0" y="354"/>
                  </a:lnTo>
                  <a:lnTo>
                    <a:pt x="0" y="98"/>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29" name="Freeform 13"/>
            <p:cNvSpPr>
              <a:spLocks noEditPoints="1"/>
            </p:cNvSpPr>
            <p:nvPr/>
          </p:nvSpPr>
          <p:spPr bwMode="auto">
            <a:xfrm>
              <a:off x="4635500" y="3594100"/>
              <a:ext cx="373063" cy="433388"/>
            </a:xfrm>
            <a:custGeom>
              <a:avLst/>
              <a:gdLst>
                <a:gd name="T0" fmla="*/ 2147483647 w 55"/>
                <a:gd name="T1" fmla="*/ 2147483647 h 64"/>
                <a:gd name="T2" fmla="*/ 2147483647 w 55"/>
                <a:gd name="T3" fmla="*/ 0 h 64"/>
                <a:gd name="T4" fmla="*/ 2147483647 w 55"/>
                <a:gd name="T5" fmla="*/ 2147483647 h 64"/>
                <a:gd name="T6" fmla="*/ 2147483647 w 55"/>
                <a:gd name="T7" fmla="*/ 2147483647 h 64"/>
                <a:gd name="T8" fmla="*/ 2147483647 w 55"/>
                <a:gd name="T9" fmla="*/ 2147483647 h 64"/>
                <a:gd name="T10" fmla="*/ 2147483647 w 55"/>
                <a:gd name="T11" fmla="*/ 2147483647 h 64"/>
                <a:gd name="T12" fmla="*/ 2147483647 w 55"/>
                <a:gd name="T13" fmla="*/ 2147483647 h 64"/>
                <a:gd name="T14" fmla="*/ 2147483647 w 55"/>
                <a:gd name="T15" fmla="*/ 2147483647 h 64"/>
                <a:gd name="T16" fmla="*/ 2147483647 w 55"/>
                <a:gd name="T17" fmla="*/ 2147483647 h 64"/>
                <a:gd name="T18" fmla="*/ 2147483647 w 55"/>
                <a:gd name="T19" fmla="*/ 2147483647 h 64"/>
                <a:gd name="T20" fmla="*/ 2147483647 w 55"/>
                <a:gd name="T21" fmla="*/ 2147483647 h 64"/>
                <a:gd name="T22" fmla="*/ 0 w 55"/>
                <a:gd name="T23" fmla="*/ 2147483647 h 64"/>
                <a:gd name="T24" fmla="*/ 2147483647 w 55"/>
                <a:gd name="T25" fmla="*/ 2147483647 h 64"/>
                <a:gd name="T26" fmla="*/ 2147483647 w 55"/>
                <a:gd name="T27" fmla="*/ 2147483647 h 64"/>
                <a:gd name="T28" fmla="*/ 2147483647 w 55"/>
                <a:gd name="T29" fmla="*/ 2147483647 h 64"/>
                <a:gd name="T30" fmla="*/ 2147483647 w 55"/>
                <a:gd name="T31" fmla="*/ 2147483647 h 64"/>
                <a:gd name="T32" fmla="*/ 2147483647 w 55"/>
                <a:gd name="T33" fmla="*/ 2147483647 h 64"/>
                <a:gd name="T34" fmla="*/ 2147483647 w 55"/>
                <a:gd name="T35" fmla="*/ 2147483647 h 64"/>
                <a:gd name="T36" fmla="*/ 2147483647 w 55"/>
                <a:gd name="T37" fmla="*/ 2147483647 h 64"/>
                <a:gd name="T38" fmla="*/ 2147483647 w 55"/>
                <a:gd name="T39" fmla="*/ 2147483647 h 64"/>
                <a:gd name="T40" fmla="*/ 2147483647 w 55"/>
                <a:gd name="T41" fmla="*/ 2147483647 h 64"/>
                <a:gd name="T42" fmla="*/ 2147483647 w 55"/>
                <a:gd name="T43" fmla="*/ 2147483647 h 64"/>
                <a:gd name="T44" fmla="*/ 2147483647 w 55"/>
                <a:gd name="T45" fmla="*/ 2147483647 h 64"/>
                <a:gd name="T46" fmla="*/ 2147483647 w 55"/>
                <a:gd name="T47" fmla="*/ 2147483647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5" h="64">
                  <a:moveTo>
                    <a:pt x="2" y="20"/>
                  </a:moveTo>
                  <a:cubicBezTo>
                    <a:pt x="3" y="6"/>
                    <a:pt x="13" y="0"/>
                    <a:pt x="27" y="0"/>
                  </a:cubicBezTo>
                  <a:cubicBezTo>
                    <a:pt x="37" y="0"/>
                    <a:pt x="49" y="3"/>
                    <a:pt x="49" y="19"/>
                  </a:cubicBezTo>
                  <a:cubicBezTo>
                    <a:pt x="49" y="51"/>
                    <a:pt x="49" y="51"/>
                    <a:pt x="49" y="51"/>
                  </a:cubicBezTo>
                  <a:cubicBezTo>
                    <a:pt x="49" y="54"/>
                    <a:pt x="50" y="56"/>
                    <a:pt x="53" y="56"/>
                  </a:cubicBezTo>
                  <a:cubicBezTo>
                    <a:pt x="54" y="56"/>
                    <a:pt x="55" y="56"/>
                    <a:pt x="55" y="55"/>
                  </a:cubicBezTo>
                  <a:cubicBezTo>
                    <a:pt x="55" y="62"/>
                    <a:pt x="55" y="62"/>
                    <a:pt x="55" y="62"/>
                  </a:cubicBezTo>
                  <a:cubicBezTo>
                    <a:pt x="54" y="62"/>
                    <a:pt x="53" y="62"/>
                    <a:pt x="51" y="62"/>
                  </a:cubicBezTo>
                  <a:cubicBezTo>
                    <a:pt x="43" y="62"/>
                    <a:pt x="42" y="58"/>
                    <a:pt x="42" y="52"/>
                  </a:cubicBezTo>
                  <a:cubicBezTo>
                    <a:pt x="42" y="52"/>
                    <a:pt x="42" y="52"/>
                    <a:pt x="42" y="52"/>
                  </a:cubicBezTo>
                  <a:cubicBezTo>
                    <a:pt x="37" y="59"/>
                    <a:pt x="31" y="64"/>
                    <a:pt x="20" y="64"/>
                  </a:cubicBezTo>
                  <a:cubicBezTo>
                    <a:pt x="9" y="64"/>
                    <a:pt x="0" y="58"/>
                    <a:pt x="0" y="46"/>
                  </a:cubicBezTo>
                  <a:cubicBezTo>
                    <a:pt x="0" y="29"/>
                    <a:pt x="16" y="29"/>
                    <a:pt x="32" y="27"/>
                  </a:cubicBezTo>
                  <a:cubicBezTo>
                    <a:pt x="38" y="26"/>
                    <a:pt x="41" y="25"/>
                    <a:pt x="41" y="19"/>
                  </a:cubicBezTo>
                  <a:cubicBezTo>
                    <a:pt x="41" y="9"/>
                    <a:pt x="34" y="6"/>
                    <a:pt x="26" y="6"/>
                  </a:cubicBezTo>
                  <a:cubicBezTo>
                    <a:pt x="17" y="6"/>
                    <a:pt x="10" y="10"/>
                    <a:pt x="9" y="20"/>
                  </a:cubicBezTo>
                  <a:lnTo>
                    <a:pt x="2" y="20"/>
                  </a:lnTo>
                  <a:close/>
                  <a:moveTo>
                    <a:pt x="41" y="29"/>
                  </a:moveTo>
                  <a:cubicBezTo>
                    <a:pt x="41" y="29"/>
                    <a:pt x="41" y="29"/>
                    <a:pt x="41" y="29"/>
                  </a:cubicBezTo>
                  <a:cubicBezTo>
                    <a:pt x="40" y="31"/>
                    <a:pt x="37" y="31"/>
                    <a:pt x="35" y="32"/>
                  </a:cubicBezTo>
                  <a:cubicBezTo>
                    <a:pt x="22" y="34"/>
                    <a:pt x="7" y="34"/>
                    <a:pt x="7" y="46"/>
                  </a:cubicBezTo>
                  <a:cubicBezTo>
                    <a:pt x="7" y="53"/>
                    <a:pt x="13" y="58"/>
                    <a:pt x="20" y="58"/>
                  </a:cubicBezTo>
                  <a:cubicBezTo>
                    <a:pt x="32" y="58"/>
                    <a:pt x="41" y="50"/>
                    <a:pt x="41" y="39"/>
                  </a:cubicBezTo>
                  <a:lnTo>
                    <a:pt x="41" y="29"/>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30" name="Freeform 14"/>
            <p:cNvSpPr>
              <a:spLocks/>
            </p:cNvSpPr>
            <p:nvPr/>
          </p:nvSpPr>
          <p:spPr bwMode="auto">
            <a:xfrm>
              <a:off x="5089525" y="3594100"/>
              <a:ext cx="330200" cy="419100"/>
            </a:xfrm>
            <a:custGeom>
              <a:avLst/>
              <a:gdLst>
                <a:gd name="T0" fmla="*/ 0 w 49"/>
                <a:gd name="T1" fmla="*/ 2147483647 h 62"/>
                <a:gd name="T2" fmla="*/ 2147483647 w 49"/>
                <a:gd name="T3" fmla="*/ 2147483647 h 62"/>
                <a:gd name="T4" fmla="*/ 2147483647 w 49"/>
                <a:gd name="T5" fmla="*/ 2147483647 h 62"/>
                <a:gd name="T6" fmla="*/ 2147483647 w 49"/>
                <a:gd name="T7" fmla="*/ 2147483647 h 62"/>
                <a:gd name="T8" fmla="*/ 2147483647 w 49"/>
                <a:gd name="T9" fmla="*/ 0 h 62"/>
                <a:gd name="T10" fmla="*/ 2147483647 w 49"/>
                <a:gd name="T11" fmla="*/ 2147483647 h 62"/>
                <a:gd name="T12" fmla="*/ 2147483647 w 49"/>
                <a:gd name="T13" fmla="*/ 2147483647 h 62"/>
                <a:gd name="T14" fmla="*/ 2147483647 w 49"/>
                <a:gd name="T15" fmla="*/ 2147483647 h 62"/>
                <a:gd name="T16" fmla="*/ 2147483647 w 49"/>
                <a:gd name="T17" fmla="*/ 2147483647 h 62"/>
                <a:gd name="T18" fmla="*/ 2147483647 w 49"/>
                <a:gd name="T19" fmla="*/ 2147483647 h 62"/>
                <a:gd name="T20" fmla="*/ 2147483647 w 49"/>
                <a:gd name="T21" fmla="*/ 2147483647 h 62"/>
                <a:gd name="T22" fmla="*/ 2147483647 w 49"/>
                <a:gd name="T23" fmla="*/ 2147483647 h 62"/>
                <a:gd name="T24" fmla="*/ 0 w 49"/>
                <a:gd name="T25" fmla="*/ 2147483647 h 62"/>
                <a:gd name="T26" fmla="*/ 0 w 49"/>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62">
                  <a:moveTo>
                    <a:pt x="0" y="2"/>
                  </a:moveTo>
                  <a:cubicBezTo>
                    <a:pt x="7" y="2"/>
                    <a:pt x="7" y="2"/>
                    <a:pt x="7" y="2"/>
                  </a:cubicBezTo>
                  <a:cubicBezTo>
                    <a:pt x="7" y="12"/>
                    <a:pt x="7" y="12"/>
                    <a:pt x="7" y="12"/>
                  </a:cubicBezTo>
                  <a:cubicBezTo>
                    <a:pt x="7" y="12"/>
                    <a:pt x="7" y="12"/>
                    <a:pt x="7" y="12"/>
                  </a:cubicBezTo>
                  <a:cubicBezTo>
                    <a:pt x="10" y="5"/>
                    <a:pt x="18" y="0"/>
                    <a:pt x="27" y="0"/>
                  </a:cubicBezTo>
                  <a:cubicBezTo>
                    <a:pt x="44" y="0"/>
                    <a:pt x="49" y="9"/>
                    <a:pt x="49" y="23"/>
                  </a:cubicBezTo>
                  <a:cubicBezTo>
                    <a:pt x="49" y="62"/>
                    <a:pt x="49" y="62"/>
                    <a:pt x="49" y="62"/>
                  </a:cubicBezTo>
                  <a:cubicBezTo>
                    <a:pt x="41" y="62"/>
                    <a:pt x="41" y="62"/>
                    <a:pt x="41" y="62"/>
                  </a:cubicBezTo>
                  <a:cubicBezTo>
                    <a:pt x="41" y="24"/>
                    <a:pt x="41" y="24"/>
                    <a:pt x="41" y="24"/>
                  </a:cubicBezTo>
                  <a:cubicBezTo>
                    <a:pt x="41" y="14"/>
                    <a:pt x="38" y="6"/>
                    <a:pt x="26" y="6"/>
                  </a:cubicBezTo>
                  <a:cubicBezTo>
                    <a:pt x="14" y="6"/>
                    <a:pt x="7" y="15"/>
                    <a:pt x="7" y="27"/>
                  </a:cubicBezTo>
                  <a:cubicBezTo>
                    <a:pt x="7" y="62"/>
                    <a:pt x="7" y="62"/>
                    <a:pt x="7" y="62"/>
                  </a:cubicBezTo>
                  <a:cubicBezTo>
                    <a:pt x="0" y="62"/>
                    <a:pt x="0" y="62"/>
                    <a:pt x="0" y="62"/>
                  </a:cubicBezTo>
                  <a:lnTo>
                    <a:pt x="0" y="2"/>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33" name="Freeform 15"/>
            <p:cNvSpPr>
              <a:spLocks/>
            </p:cNvSpPr>
            <p:nvPr/>
          </p:nvSpPr>
          <p:spPr bwMode="auto">
            <a:xfrm>
              <a:off x="5494338" y="3486150"/>
              <a:ext cx="203200" cy="534988"/>
            </a:xfrm>
            <a:custGeom>
              <a:avLst/>
              <a:gdLst>
                <a:gd name="T0" fmla="*/ 2147483647 w 30"/>
                <a:gd name="T1" fmla="*/ 2147483647 h 79"/>
                <a:gd name="T2" fmla="*/ 2147483647 w 30"/>
                <a:gd name="T3" fmla="*/ 2147483647 h 79"/>
                <a:gd name="T4" fmla="*/ 2147483647 w 30"/>
                <a:gd name="T5" fmla="*/ 2147483647 h 79"/>
                <a:gd name="T6" fmla="*/ 2147483647 w 30"/>
                <a:gd name="T7" fmla="*/ 2147483647 h 79"/>
                <a:gd name="T8" fmla="*/ 2147483647 w 30"/>
                <a:gd name="T9" fmla="*/ 2147483647 h 79"/>
                <a:gd name="T10" fmla="*/ 2147483647 w 30"/>
                <a:gd name="T11" fmla="*/ 2147483647 h 79"/>
                <a:gd name="T12" fmla="*/ 2147483647 w 30"/>
                <a:gd name="T13" fmla="*/ 2147483647 h 79"/>
                <a:gd name="T14" fmla="*/ 2147483647 w 30"/>
                <a:gd name="T15" fmla="*/ 2147483647 h 79"/>
                <a:gd name="T16" fmla="*/ 2147483647 w 30"/>
                <a:gd name="T17" fmla="*/ 2147483647 h 79"/>
                <a:gd name="T18" fmla="*/ 2147483647 w 30"/>
                <a:gd name="T19" fmla="*/ 2147483647 h 79"/>
                <a:gd name="T20" fmla="*/ 2147483647 w 30"/>
                <a:gd name="T21" fmla="*/ 2147483647 h 79"/>
                <a:gd name="T22" fmla="*/ 0 w 30"/>
                <a:gd name="T23" fmla="*/ 2147483647 h 79"/>
                <a:gd name="T24" fmla="*/ 0 w 30"/>
                <a:gd name="T25" fmla="*/ 2147483647 h 79"/>
                <a:gd name="T26" fmla="*/ 2147483647 w 30"/>
                <a:gd name="T27" fmla="*/ 2147483647 h 79"/>
                <a:gd name="T28" fmla="*/ 2147483647 w 30"/>
                <a:gd name="T29" fmla="*/ 0 h 79"/>
                <a:gd name="T30" fmla="*/ 2147483647 w 30"/>
                <a:gd name="T31" fmla="*/ 0 h 79"/>
                <a:gd name="T32" fmla="*/ 2147483647 w 30"/>
                <a:gd name="T33" fmla="*/ 2147483647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79">
                  <a:moveTo>
                    <a:pt x="18" y="18"/>
                  </a:moveTo>
                  <a:cubicBezTo>
                    <a:pt x="30" y="18"/>
                    <a:pt x="30" y="18"/>
                    <a:pt x="30" y="18"/>
                  </a:cubicBezTo>
                  <a:cubicBezTo>
                    <a:pt x="30" y="24"/>
                    <a:pt x="30" y="24"/>
                    <a:pt x="30" y="24"/>
                  </a:cubicBezTo>
                  <a:cubicBezTo>
                    <a:pt x="18" y="24"/>
                    <a:pt x="18" y="24"/>
                    <a:pt x="18" y="24"/>
                  </a:cubicBezTo>
                  <a:cubicBezTo>
                    <a:pt x="18" y="65"/>
                    <a:pt x="18" y="65"/>
                    <a:pt x="18" y="65"/>
                  </a:cubicBezTo>
                  <a:cubicBezTo>
                    <a:pt x="18" y="69"/>
                    <a:pt x="18" y="72"/>
                    <a:pt x="24" y="73"/>
                  </a:cubicBezTo>
                  <a:cubicBezTo>
                    <a:pt x="26" y="73"/>
                    <a:pt x="28" y="72"/>
                    <a:pt x="30" y="72"/>
                  </a:cubicBezTo>
                  <a:cubicBezTo>
                    <a:pt x="30" y="78"/>
                    <a:pt x="30" y="78"/>
                    <a:pt x="30" y="78"/>
                  </a:cubicBezTo>
                  <a:cubicBezTo>
                    <a:pt x="28" y="78"/>
                    <a:pt x="26" y="79"/>
                    <a:pt x="23" y="79"/>
                  </a:cubicBezTo>
                  <a:cubicBezTo>
                    <a:pt x="14" y="79"/>
                    <a:pt x="10" y="75"/>
                    <a:pt x="10" y="65"/>
                  </a:cubicBezTo>
                  <a:cubicBezTo>
                    <a:pt x="10" y="24"/>
                    <a:pt x="10" y="24"/>
                    <a:pt x="10" y="24"/>
                  </a:cubicBezTo>
                  <a:cubicBezTo>
                    <a:pt x="0" y="24"/>
                    <a:pt x="0" y="24"/>
                    <a:pt x="0" y="24"/>
                  </a:cubicBezTo>
                  <a:cubicBezTo>
                    <a:pt x="0" y="18"/>
                    <a:pt x="0" y="18"/>
                    <a:pt x="0" y="18"/>
                  </a:cubicBezTo>
                  <a:cubicBezTo>
                    <a:pt x="10" y="18"/>
                    <a:pt x="10" y="18"/>
                    <a:pt x="10" y="18"/>
                  </a:cubicBezTo>
                  <a:cubicBezTo>
                    <a:pt x="10" y="0"/>
                    <a:pt x="10" y="0"/>
                    <a:pt x="10" y="0"/>
                  </a:cubicBezTo>
                  <a:cubicBezTo>
                    <a:pt x="18" y="0"/>
                    <a:pt x="18" y="0"/>
                    <a:pt x="18" y="0"/>
                  </a:cubicBezTo>
                  <a:lnTo>
                    <a:pt x="18" y="18"/>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34" name="Rectangle 16"/>
            <p:cNvSpPr>
              <a:spLocks noChangeArrowheads="1"/>
            </p:cNvSpPr>
            <p:nvPr/>
          </p:nvSpPr>
          <p:spPr bwMode="auto">
            <a:xfrm>
              <a:off x="5791200" y="3451225"/>
              <a:ext cx="53975" cy="561975"/>
            </a:xfrm>
            <a:prstGeom prst="rect">
              <a:avLst/>
            </a:prstGeom>
            <a:solidFill>
              <a:srgbClr val="FF7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35" name="Freeform 17"/>
            <p:cNvSpPr>
              <a:spLocks/>
            </p:cNvSpPr>
            <p:nvPr/>
          </p:nvSpPr>
          <p:spPr bwMode="auto">
            <a:xfrm>
              <a:off x="5886450" y="3606800"/>
              <a:ext cx="365125" cy="555625"/>
            </a:xfrm>
            <a:custGeom>
              <a:avLst/>
              <a:gdLst>
                <a:gd name="T0" fmla="*/ 0 w 54"/>
                <a:gd name="T1" fmla="*/ 0 h 82"/>
                <a:gd name="T2" fmla="*/ 2147483647 w 54"/>
                <a:gd name="T3" fmla="*/ 0 h 82"/>
                <a:gd name="T4" fmla="*/ 2147483647 w 54"/>
                <a:gd name="T5" fmla="*/ 2147483647 h 82"/>
                <a:gd name="T6" fmla="*/ 2147483647 w 54"/>
                <a:gd name="T7" fmla="*/ 0 h 82"/>
                <a:gd name="T8" fmla="*/ 2147483647 w 54"/>
                <a:gd name="T9" fmla="*/ 0 h 82"/>
                <a:gd name="T10" fmla="*/ 2147483647 w 54"/>
                <a:gd name="T11" fmla="*/ 2147483647 h 82"/>
                <a:gd name="T12" fmla="*/ 2147483647 w 54"/>
                <a:gd name="T13" fmla="*/ 2147483647 h 82"/>
                <a:gd name="T14" fmla="*/ 2147483647 w 54"/>
                <a:gd name="T15" fmla="*/ 2147483647 h 82"/>
                <a:gd name="T16" fmla="*/ 2147483647 w 54"/>
                <a:gd name="T17" fmla="*/ 2147483647 h 82"/>
                <a:gd name="T18" fmla="*/ 2147483647 w 54"/>
                <a:gd name="T19" fmla="*/ 2147483647 h 82"/>
                <a:gd name="T20" fmla="*/ 2147483647 w 54"/>
                <a:gd name="T21" fmla="*/ 2147483647 h 82"/>
                <a:gd name="T22" fmla="*/ 2147483647 w 54"/>
                <a:gd name="T23" fmla="*/ 2147483647 h 82"/>
                <a:gd name="T24" fmla="*/ 0 w 54"/>
                <a:gd name="T25" fmla="*/ 0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82">
                  <a:moveTo>
                    <a:pt x="0" y="0"/>
                  </a:moveTo>
                  <a:cubicBezTo>
                    <a:pt x="8" y="0"/>
                    <a:pt x="8" y="0"/>
                    <a:pt x="8" y="0"/>
                  </a:cubicBezTo>
                  <a:cubicBezTo>
                    <a:pt x="28" y="51"/>
                    <a:pt x="28" y="51"/>
                    <a:pt x="28" y="51"/>
                  </a:cubicBezTo>
                  <a:cubicBezTo>
                    <a:pt x="47" y="0"/>
                    <a:pt x="47" y="0"/>
                    <a:pt x="47" y="0"/>
                  </a:cubicBezTo>
                  <a:cubicBezTo>
                    <a:pt x="54" y="0"/>
                    <a:pt x="54" y="0"/>
                    <a:pt x="54" y="0"/>
                  </a:cubicBezTo>
                  <a:cubicBezTo>
                    <a:pt x="28" y="69"/>
                    <a:pt x="28" y="69"/>
                    <a:pt x="28" y="69"/>
                  </a:cubicBezTo>
                  <a:cubicBezTo>
                    <a:pt x="24" y="79"/>
                    <a:pt x="21" y="82"/>
                    <a:pt x="12" y="82"/>
                  </a:cubicBezTo>
                  <a:cubicBezTo>
                    <a:pt x="9" y="82"/>
                    <a:pt x="7" y="82"/>
                    <a:pt x="6" y="82"/>
                  </a:cubicBezTo>
                  <a:cubicBezTo>
                    <a:pt x="6" y="76"/>
                    <a:pt x="6" y="76"/>
                    <a:pt x="6" y="76"/>
                  </a:cubicBezTo>
                  <a:cubicBezTo>
                    <a:pt x="8" y="76"/>
                    <a:pt x="10" y="76"/>
                    <a:pt x="11" y="76"/>
                  </a:cubicBezTo>
                  <a:cubicBezTo>
                    <a:pt x="18" y="76"/>
                    <a:pt x="19" y="72"/>
                    <a:pt x="22" y="67"/>
                  </a:cubicBezTo>
                  <a:cubicBezTo>
                    <a:pt x="24" y="60"/>
                    <a:pt x="24" y="60"/>
                    <a:pt x="24" y="60"/>
                  </a:cubicBezTo>
                  <a:lnTo>
                    <a:pt x="0" y="0"/>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36" name="Freeform 18"/>
            <p:cNvSpPr>
              <a:spLocks/>
            </p:cNvSpPr>
            <p:nvPr/>
          </p:nvSpPr>
          <p:spPr bwMode="auto">
            <a:xfrm>
              <a:off x="6542088" y="3594100"/>
              <a:ext cx="331788" cy="433388"/>
            </a:xfrm>
            <a:custGeom>
              <a:avLst/>
              <a:gdLst>
                <a:gd name="T0" fmla="*/ 2147483647 w 49"/>
                <a:gd name="T1" fmla="*/ 2147483647 h 64"/>
                <a:gd name="T2" fmla="*/ 2147483647 w 49"/>
                <a:gd name="T3" fmla="*/ 2147483647 h 64"/>
                <a:gd name="T4" fmla="*/ 2147483647 w 49"/>
                <a:gd name="T5" fmla="*/ 2147483647 h 64"/>
                <a:gd name="T6" fmla="*/ 2147483647 w 49"/>
                <a:gd name="T7" fmla="*/ 2147483647 h 64"/>
                <a:gd name="T8" fmla="*/ 2147483647 w 49"/>
                <a:gd name="T9" fmla="*/ 2147483647 h 64"/>
                <a:gd name="T10" fmla="*/ 2147483647 w 49"/>
                <a:gd name="T11" fmla="*/ 2147483647 h 64"/>
                <a:gd name="T12" fmla="*/ 2147483647 w 49"/>
                <a:gd name="T13" fmla="*/ 2147483647 h 64"/>
                <a:gd name="T14" fmla="*/ 0 w 49"/>
                <a:gd name="T15" fmla="*/ 2147483647 h 64"/>
                <a:gd name="T16" fmla="*/ 2147483647 w 49"/>
                <a:gd name="T17" fmla="*/ 2147483647 h 64"/>
                <a:gd name="T18" fmla="*/ 2147483647 w 49"/>
                <a:gd name="T19" fmla="*/ 2147483647 h 64"/>
                <a:gd name="T20" fmla="*/ 2147483647 w 49"/>
                <a:gd name="T21" fmla="*/ 2147483647 h 64"/>
                <a:gd name="T22" fmla="*/ 2147483647 w 49"/>
                <a:gd name="T23" fmla="*/ 2147483647 h 64"/>
                <a:gd name="T24" fmla="*/ 2147483647 w 49"/>
                <a:gd name="T25" fmla="*/ 2147483647 h 64"/>
                <a:gd name="T26" fmla="*/ 2147483647 w 49"/>
                <a:gd name="T27" fmla="*/ 2147483647 h 64"/>
                <a:gd name="T28" fmla="*/ 2147483647 w 49"/>
                <a:gd name="T29" fmla="*/ 0 h 64"/>
                <a:gd name="T30" fmla="*/ 2147483647 w 49"/>
                <a:gd name="T31" fmla="*/ 2147483647 h 64"/>
                <a:gd name="T32" fmla="*/ 2147483647 w 49"/>
                <a:gd name="T33" fmla="*/ 2147483647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64">
                  <a:moveTo>
                    <a:pt x="40" y="19"/>
                  </a:moveTo>
                  <a:cubicBezTo>
                    <a:pt x="39" y="10"/>
                    <a:pt x="32" y="6"/>
                    <a:pt x="24" y="6"/>
                  </a:cubicBezTo>
                  <a:cubicBezTo>
                    <a:pt x="17" y="6"/>
                    <a:pt x="10" y="9"/>
                    <a:pt x="10" y="17"/>
                  </a:cubicBezTo>
                  <a:cubicBezTo>
                    <a:pt x="10" y="23"/>
                    <a:pt x="17" y="26"/>
                    <a:pt x="22" y="27"/>
                  </a:cubicBezTo>
                  <a:cubicBezTo>
                    <a:pt x="32" y="29"/>
                    <a:pt x="32" y="29"/>
                    <a:pt x="32" y="29"/>
                  </a:cubicBezTo>
                  <a:cubicBezTo>
                    <a:pt x="40" y="30"/>
                    <a:pt x="49" y="35"/>
                    <a:pt x="49" y="46"/>
                  </a:cubicBezTo>
                  <a:cubicBezTo>
                    <a:pt x="49" y="59"/>
                    <a:pt x="36" y="64"/>
                    <a:pt x="25" y="64"/>
                  </a:cubicBezTo>
                  <a:cubicBezTo>
                    <a:pt x="11" y="64"/>
                    <a:pt x="1" y="57"/>
                    <a:pt x="0" y="43"/>
                  </a:cubicBezTo>
                  <a:cubicBezTo>
                    <a:pt x="8" y="43"/>
                    <a:pt x="8" y="43"/>
                    <a:pt x="8" y="43"/>
                  </a:cubicBezTo>
                  <a:cubicBezTo>
                    <a:pt x="8" y="52"/>
                    <a:pt x="15" y="58"/>
                    <a:pt x="25" y="58"/>
                  </a:cubicBezTo>
                  <a:cubicBezTo>
                    <a:pt x="32" y="58"/>
                    <a:pt x="42" y="55"/>
                    <a:pt x="42" y="46"/>
                  </a:cubicBezTo>
                  <a:cubicBezTo>
                    <a:pt x="42" y="39"/>
                    <a:pt x="35" y="37"/>
                    <a:pt x="29" y="35"/>
                  </a:cubicBezTo>
                  <a:cubicBezTo>
                    <a:pt x="19" y="33"/>
                    <a:pt x="19" y="33"/>
                    <a:pt x="19" y="33"/>
                  </a:cubicBezTo>
                  <a:cubicBezTo>
                    <a:pt x="10" y="31"/>
                    <a:pt x="2" y="27"/>
                    <a:pt x="2" y="17"/>
                  </a:cubicBezTo>
                  <a:cubicBezTo>
                    <a:pt x="2" y="5"/>
                    <a:pt x="14" y="0"/>
                    <a:pt x="25" y="0"/>
                  </a:cubicBezTo>
                  <a:cubicBezTo>
                    <a:pt x="37" y="0"/>
                    <a:pt x="46" y="6"/>
                    <a:pt x="47" y="19"/>
                  </a:cubicBezTo>
                  <a:lnTo>
                    <a:pt x="40" y="19"/>
                  </a:lnTo>
                  <a:close/>
                </a:path>
              </a:pathLst>
            </a:custGeom>
            <a:solidFill>
              <a:srgbClr val="4647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37" name="Freeform 19"/>
            <p:cNvSpPr>
              <a:spLocks noEditPoints="1"/>
            </p:cNvSpPr>
            <p:nvPr/>
          </p:nvSpPr>
          <p:spPr bwMode="auto">
            <a:xfrm>
              <a:off x="6967538" y="3451225"/>
              <a:ext cx="53975" cy="561975"/>
            </a:xfrm>
            <a:custGeom>
              <a:avLst/>
              <a:gdLst>
                <a:gd name="T0" fmla="*/ 0 w 34"/>
                <a:gd name="T1" fmla="*/ 0 h 354"/>
                <a:gd name="T2" fmla="*/ 2147483647 w 34"/>
                <a:gd name="T3" fmla="*/ 0 h 354"/>
                <a:gd name="T4" fmla="*/ 2147483647 w 34"/>
                <a:gd name="T5" fmla="*/ 2147483647 h 354"/>
                <a:gd name="T6" fmla="*/ 0 w 34"/>
                <a:gd name="T7" fmla="*/ 2147483647 h 354"/>
                <a:gd name="T8" fmla="*/ 0 w 34"/>
                <a:gd name="T9" fmla="*/ 0 h 354"/>
                <a:gd name="T10" fmla="*/ 0 w 34"/>
                <a:gd name="T11" fmla="*/ 2147483647 h 354"/>
                <a:gd name="T12" fmla="*/ 2147483647 w 34"/>
                <a:gd name="T13" fmla="*/ 2147483647 h 354"/>
                <a:gd name="T14" fmla="*/ 2147483647 w 34"/>
                <a:gd name="T15" fmla="*/ 2147483647 h 354"/>
                <a:gd name="T16" fmla="*/ 0 w 34"/>
                <a:gd name="T17" fmla="*/ 2147483647 h 354"/>
                <a:gd name="T18" fmla="*/ 0 w 34"/>
                <a:gd name="T19" fmla="*/ 2147483647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354">
                  <a:moveTo>
                    <a:pt x="0" y="0"/>
                  </a:moveTo>
                  <a:lnTo>
                    <a:pt x="34" y="0"/>
                  </a:lnTo>
                  <a:lnTo>
                    <a:pt x="34" y="52"/>
                  </a:lnTo>
                  <a:lnTo>
                    <a:pt x="0" y="52"/>
                  </a:lnTo>
                  <a:lnTo>
                    <a:pt x="0" y="0"/>
                  </a:lnTo>
                  <a:close/>
                  <a:moveTo>
                    <a:pt x="0" y="98"/>
                  </a:moveTo>
                  <a:lnTo>
                    <a:pt x="34" y="98"/>
                  </a:lnTo>
                  <a:lnTo>
                    <a:pt x="34" y="354"/>
                  </a:lnTo>
                  <a:lnTo>
                    <a:pt x="0" y="354"/>
                  </a:lnTo>
                  <a:lnTo>
                    <a:pt x="0" y="98"/>
                  </a:lnTo>
                  <a:close/>
                </a:path>
              </a:pathLst>
            </a:custGeom>
            <a:solidFill>
              <a:srgbClr val="4647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38" name="Freeform 20"/>
            <p:cNvSpPr>
              <a:spLocks/>
            </p:cNvSpPr>
            <p:nvPr/>
          </p:nvSpPr>
          <p:spPr bwMode="auto">
            <a:xfrm>
              <a:off x="7137400" y="3594100"/>
              <a:ext cx="560388" cy="419100"/>
            </a:xfrm>
            <a:custGeom>
              <a:avLst/>
              <a:gdLst>
                <a:gd name="T0" fmla="*/ 0 w 83"/>
                <a:gd name="T1" fmla="*/ 2147483647 h 62"/>
                <a:gd name="T2" fmla="*/ 2147483647 w 83"/>
                <a:gd name="T3" fmla="*/ 2147483647 h 62"/>
                <a:gd name="T4" fmla="*/ 2147483647 w 83"/>
                <a:gd name="T5" fmla="*/ 2147483647 h 62"/>
                <a:gd name="T6" fmla="*/ 2147483647 w 83"/>
                <a:gd name="T7" fmla="*/ 2147483647 h 62"/>
                <a:gd name="T8" fmla="*/ 2147483647 w 83"/>
                <a:gd name="T9" fmla="*/ 0 h 62"/>
                <a:gd name="T10" fmla="*/ 2147483647 w 83"/>
                <a:gd name="T11" fmla="*/ 2147483647 h 62"/>
                <a:gd name="T12" fmla="*/ 2147483647 w 83"/>
                <a:gd name="T13" fmla="*/ 0 h 62"/>
                <a:gd name="T14" fmla="*/ 2147483647 w 83"/>
                <a:gd name="T15" fmla="*/ 2147483647 h 62"/>
                <a:gd name="T16" fmla="*/ 2147483647 w 83"/>
                <a:gd name="T17" fmla="*/ 2147483647 h 62"/>
                <a:gd name="T18" fmla="*/ 2147483647 w 83"/>
                <a:gd name="T19" fmla="*/ 2147483647 h 62"/>
                <a:gd name="T20" fmla="*/ 2147483647 w 83"/>
                <a:gd name="T21" fmla="*/ 2147483647 h 62"/>
                <a:gd name="T22" fmla="*/ 2147483647 w 83"/>
                <a:gd name="T23" fmla="*/ 2147483647 h 62"/>
                <a:gd name="T24" fmla="*/ 2147483647 w 83"/>
                <a:gd name="T25" fmla="*/ 2147483647 h 62"/>
                <a:gd name="T26" fmla="*/ 2147483647 w 83"/>
                <a:gd name="T27" fmla="*/ 2147483647 h 62"/>
                <a:gd name="T28" fmla="*/ 2147483647 w 83"/>
                <a:gd name="T29" fmla="*/ 2147483647 h 62"/>
                <a:gd name="T30" fmla="*/ 2147483647 w 83"/>
                <a:gd name="T31" fmla="*/ 2147483647 h 62"/>
                <a:gd name="T32" fmla="*/ 2147483647 w 83"/>
                <a:gd name="T33" fmla="*/ 2147483647 h 62"/>
                <a:gd name="T34" fmla="*/ 2147483647 w 83"/>
                <a:gd name="T35" fmla="*/ 2147483647 h 62"/>
                <a:gd name="T36" fmla="*/ 2147483647 w 83"/>
                <a:gd name="T37" fmla="*/ 2147483647 h 62"/>
                <a:gd name="T38" fmla="*/ 0 w 83"/>
                <a:gd name="T39" fmla="*/ 2147483647 h 62"/>
                <a:gd name="T40" fmla="*/ 0 w 83"/>
                <a:gd name="T41" fmla="*/ 214748364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62">
                  <a:moveTo>
                    <a:pt x="0" y="2"/>
                  </a:moveTo>
                  <a:cubicBezTo>
                    <a:pt x="7" y="2"/>
                    <a:pt x="7" y="2"/>
                    <a:pt x="7" y="2"/>
                  </a:cubicBezTo>
                  <a:cubicBezTo>
                    <a:pt x="7" y="12"/>
                    <a:pt x="7" y="12"/>
                    <a:pt x="7" y="12"/>
                  </a:cubicBezTo>
                  <a:cubicBezTo>
                    <a:pt x="7" y="12"/>
                    <a:pt x="7" y="12"/>
                    <a:pt x="7" y="12"/>
                  </a:cubicBezTo>
                  <a:cubicBezTo>
                    <a:pt x="11" y="5"/>
                    <a:pt x="18" y="0"/>
                    <a:pt x="27" y="0"/>
                  </a:cubicBezTo>
                  <a:cubicBezTo>
                    <a:pt x="35" y="0"/>
                    <a:pt x="42" y="4"/>
                    <a:pt x="44" y="12"/>
                  </a:cubicBezTo>
                  <a:cubicBezTo>
                    <a:pt x="48" y="4"/>
                    <a:pt x="56" y="0"/>
                    <a:pt x="63" y="0"/>
                  </a:cubicBezTo>
                  <a:cubicBezTo>
                    <a:pt x="77" y="0"/>
                    <a:pt x="83" y="7"/>
                    <a:pt x="83" y="21"/>
                  </a:cubicBezTo>
                  <a:cubicBezTo>
                    <a:pt x="83" y="62"/>
                    <a:pt x="83" y="62"/>
                    <a:pt x="83" y="62"/>
                  </a:cubicBezTo>
                  <a:cubicBezTo>
                    <a:pt x="76" y="62"/>
                    <a:pt x="76" y="62"/>
                    <a:pt x="76" y="62"/>
                  </a:cubicBezTo>
                  <a:cubicBezTo>
                    <a:pt x="76" y="22"/>
                    <a:pt x="76" y="22"/>
                    <a:pt x="76" y="22"/>
                  </a:cubicBezTo>
                  <a:cubicBezTo>
                    <a:pt x="76" y="12"/>
                    <a:pt x="72" y="6"/>
                    <a:pt x="62" y="6"/>
                  </a:cubicBezTo>
                  <a:cubicBezTo>
                    <a:pt x="49" y="6"/>
                    <a:pt x="46" y="17"/>
                    <a:pt x="46" y="28"/>
                  </a:cubicBezTo>
                  <a:cubicBezTo>
                    <a:pt x="46" y="62"/>
                    <a:pt x="46" y="62"/>
                    <a:pt x="46" y="62"/>
                  </a:cubicBezTo>
                  <a:cubicBezTo>
                    <a:pt x="38" y="62"/>
                    <a:pt x="38" y="62"/>
                    <a:pt x="38" y="62"/>
                  </a:cubicBezTo>
                  <a:cubicBezTo>
                    <a:pt x="38" y="21"/>
                    <a:pt x="38" y="21"/>
                    <a:pt x="38" y="21"/>
                  </a:cubicBezTo>
                  <a:cubicBezTo>
                    <a:pt x="38" y="13"/>
                    <a:pt x="35" y="6"/>
                    <a:pt x="26" y="6"/>
                  </a:cubicBezTo>
                  <a:cubicBezTo>
                    <a:pt x="13" y="6"/>
                    <a:pt x="8" y="16"/>
                    <a:pt x="8" y="28"/>
                  </a:cubicBezTo>
                  <a:cubicBezTo>
                    <a:pt x="8" y="62"/>
                    <a:pt x="8" y="62"/>
                    <a:pt x="8" y="62"/>
                  </a:cubicBezTo>
                  <a:cubicBezTo>
                    <a:pt x="0" y="62"/>
                    <a:pt x="0" y="62"/>
                    <a:pt x="0" y="62"/>
                  </a:cubicBezTo>
                  <a:lnTo>
                    <a:pt x="0" y="2"/>
                  </a:lnTo>
                  <a:close/>
                </a:path>
              </a:pathLst>
            </a:custGeom>
            <a:solidFill>
              <a:srgbClr val="4647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39" name="Freeform 21"/>
            <p:cNvSpPr>
              <a:spLocks noEditPoints="1"/>
            </p:cNvSpPr>
            <p:nvPr/>
          </p:nvSpPr>
          <p:spPr bwMode="auto">
            <a:xfrm>
              <a:off x="7820025" y="3594100"/>
              <a:ext cx="371475" cy="568325"/>
            </a:xfrm>
            <a:custGeom>
              <a:avLst/>
              <a:gdLst>
                <a:gd name="T0" fmla="*/ 0 w 55"/>
                <a:gd name="T1" fmla="*/ 2147483647 h 84"/>
                <a:gd name="T2" fmla="*/ 2147483647 w 55"/>
                <a:gd name="T3" fmla="*/ 2147483647 h 84"/>
                <a:gd name="T4" fmla="*/ 2147483647 w 55"/>
                <a:gd name="T5" fmla="*/ 2147483647 h 84"/>
                <a:gd name="T6" fmla="*/ 2147483647 w 55"/>
                <a:gd name="T7" fmla="*/ 2147483647 h 84"/>
                <a:gd name="T8" fmla="*/ 2147483647 w 55"/>
                <a:gd name="T9" fmla="*/ 0 h 84"/>
                <a:gd name="T10" fmla="*/ 2147483647 w 55"/>
                <a:gd name="T11" fmla="*/ 2147483647 h 84"/>
                <a:gd name="T12" fmla="*/ 2147483647 w 55"/>
                <a:gd name="T13" fmla="*/ 2147483647 h 84"/>
                <a:gd name="T14" fmla="*/ 2147483647 w 55"/>
                <a:gd name="T15" fmla="*/ 2147483647 h 84"/>
                <a:gd name="T16" fmla="*/ 2147483647 w 55"/>
                <a:gd name="T17" fmla="*/ 2147483647 h 84"/>
                <a:gd name="T18" fmla="*/ 2147483647 w 55"/>
                <a:gd name="T19" fmla="*/ 2147483647 h 84"/>
                <a:gd name="T20" fmla="*/ 0 w 55"/>
                <a:gd name="T21" fmla="*/ 2147483647 h 84"/>
                <a:gd name="T22" fmla="*/ 0 w 55"/>
                <a:gd name="T23" fmla="*/ 2147483647 h 84"/>
                <a:gd name="T24" fmla="*/ 2147483647 w 55"/>
                <a:gd name="T25" fmla="*/ 2147483647 h 84"/>
                <a:gd name="T26" fmla="*/ 2147483647 w 55"/>
                <a:gd name="T27" fmla="*/ 2147483647 h 84"/>
                <a:gd name="T28" fmla="*/ 2147483647 w 55"/>
                <a:gd name="T29" fmla="*/ 2147483647 h 84"/>
                <a:gd name="T30" fmla="*/ 2147483647 w 55"/>
                <a:gd name="T31" fmla="*/ 2147483647 h 84"/>
                <a:gd name="T32" fmla="*/ 2147483647 w 55"/>
                <a:gd name="T33" fmla="*/ 2147483647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4">
                  <a:moveTo>
                    <a:pt x="0" y="2"/>
                  </a:moveTo>
                  <a:cubicBezTo>
                    <a:pt x="7" y="2"/>
                    <a:pt x="7" y="2"/>
                    <a:pt x="7" y="2"/>
                  </a:cubicBezTo>
                  <a:cubicBezTo>
                    <a:pt x="7" y="13"/>
                    <a:pt x="7" y="13"/>
                    <a:pt x="7" y="13"/>
                  </a:cubicBezTo>
                  <a:cubicBezTo>
                    <a:pt x="7" y="13"/>
                    <a:pt x="7" y="13"/>
                    <a:pt x="7" y="13"/>
                  </a:cubicBezTo>
                  <a:cubicBezTo>
                    <a:pt x="10" y="5"/>
                    <a:pt x="19" y="0"/>
                    <a:pt x="28" y="0"/>
                  </a:cubicBezTo>
                  <a:cubicBezTo>
                    <a:pt x="47" y="0"/>
                    <a:pt x="55" y="15"/>
                    <a:pt x="55" y="32"/>
                  </a:cubicBezTo>
                  <a:cubicBezTo>
                    <a:pt x="55" y="49"/>
                    <a:pt x="47" y="64"/>
                    <a:pt x="28" y="64"/>
                  </a:cubicBezTo>
                  <a:cubicBezTo>
                    <a:pt x="19" y="64"/>
                    <a:pt x="11" y="59"/>
                    <a:pt x="8" y="51"/>
                  </a:cubicBezTo>
                  <a:cubicBezTo>
                    <a:pt x="7" y="51"/>
                    <a:pt x="7" y="51"/>
                    <a:pt x="7" y="51"/>
                  </a:cubicBezTo>
                  <a:cubicBezTo>
                    <a:pt x="7" y="84"/>
                    <a:pt x="7" y="84"/>
                    <a:pt x="7" y="84"/>
                  </a:cubicBezTo>
                  <a:cubicBezTo>
                    <a:pt x="0" y="84"/>
                    <a:pt x="0" y="84"/>
                    <a:pt x="0" y="84"/>
                  </a:cubicBezTo>
                  <a:lnTo>
                    <a:pt x="0" y="2"/>
                  </a:lnTo>
                  <a:close/>
                  <a:moveTo>
                    <a:pt x="28" y="6"/>
                  </a:moveTo>
                  <a:cubicBezTo>
                    <a:pt x="12" y="6"/>
                    <a:pt x="7" y="18"/>
                    <a:pt x="7" y="32"/>
                  </a:cubicBezTo>
                  <a:cubicBezTo>
                    <a:pt x="7" y="44"/>
                    <a:pt x="13" y="58"/>
                    <a:pt x="28" y="58"/>
                  </a:cubicBezTo>
                  <a:cubicBezTo>
                    <a:pt x="42" y="58"/>
                    <a:pt x="48" y="44"/>
                    <a:pt x="48" y="32"/>
                  </a:cubicBezTo>
                  <a:cubicBezTo>
                    <a:pt x="48" y="19"/>
                    <a:pt x="42" y="6"/>
                    <a:pt x="28" y="6"/>
                  </a:cubicBezTo>
                  <a:close/>
                </a:path>
              </a:pathLst>
            </a:custGeom>
            <a:solidFill>
              <a:srgbClr val="4647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40" name="Rectangle 22"/>
            <p:cNvSpPr>
              <a:spLocks noChangeArrowheads="1"/>
            </p:cNvSpPr>
            <p:nvPr/>
          </p:nvSpPr>
          <p:spPr bwMode="auto">
            <a:xfrm>
              <a:off x="8299450" y="3451225"/>
              <a:ext cx="47625" cy="561975"/>
            </a:xfrm>
            <a:prstGeom prst="rect">
              <a:avLst/>
            </a:prstGeom>
            <a:solidFill>
              <a:srgbClr val="4647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41" name="Freeform 23"/>
            <p:cNvSpPr>
              <a:spLocks noEditPoints="1"/>
            </p:cNvSpPr>
            <p:nvPr/>
          </p:nvSpPr>
          <p:spPr bwMode="auto">
            <a:xfrm>
              <a:off x="8440738" y="3594100"/>
              <a:ext cx="371475" cy="433388"/>
            </a:xfrm>
            <a:custGeom>
              <a:avLst/>
              <a:gdLst>
                <a:gd name="T0" fmla="*/ 2147483647 w 55"/>
                <a:gd name="T1" fmla="*/ 2147483647 h 64"/>
                <a:gd name="T2" fmla="*/ 2147483647 w 55"/>
                <a:gd name="T3" fmla="*/ 2147483647 h 64"/>
                <a:gd name="T4" fmla="*/ 2147483647 w 55"/>
                <a:gd name="T5" fmla="*/ 2147483647 h 64"/>
                <a:gd name="T6" fmla="*/ 2147483647 w 55"/>
                <a:gd name="T7" fmla="*/ 2147483647 h 64"/>
                <a:gd name="T8" fmla="*/ 2147483647 w 55"/>
                <a:gd name="T9" fmla="*/ 2147483647 h 64"/>
                <a:gd name="T10" fmla="*/ 0 w 55"/>
                <a:gd name="T11" fmla="*/ 2147483647 h 64"/>
                <a:gd name="T12" fmla="*/ 2147483647 w 55"/>
                <a:gd name="T13" fmla="*/ 0 h 64"/>
                <a:gd name="T14" fmla="*/ 2147483647 w 55"/>
                <a:gd name="T15" fmla="*/ 2147483647 h 64"/>
                <a:gd name="T16" fmla="*/ 2147483647 w 55"/>
                <a:gd name="T17" fmla="*/ 2147483647 h 64"/>
                <a:gd name="T18" fmla="*/ 2147483647 w 55"/>
                <a:gd name="T19" fmla="*/ 2147483647 h 64"/>
                <a:gd name="T20" fmla="*/ 2147483647 w 55"/>
                <a:gd name="T21" fmla="*/ 2147483647 h 64"/>
                <a:gd name="T22" fmla="*/ 2147483647 w 55"/>
                <a:gd name="T23" fmla="*/ 2147483647 h 64"/>
                <a:gd name="T24" fmla="*/ 2147483647 w 55"/>
                <a:gd name="T25" fmla="*/ 214748364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64">
                  <a:moveTo>
                    <a:pt x="8" y="34"/>
                  </a:moveTo>
                  <a:cubicBezTo>
                    <a:pt x="8" y="45"/>
                    <a:pt x="14" y="58"/>
                    <a:pt x="28" y="58"/>
                  </a:cubicBezTo>
                  <a:cubicBezTo>
                    <a:pt x="38" y="58"/>
                    <a:pt x="44" y="51"/>
                    <a:pt x="47" y="42"/>
                  </a:cubicBezTo>
                  <a:cubicBezTo>
                    <a:pt x="54" y="42"/>
                    <a:pt x="54" y="42"/>
                    <a:pt x="54" y="42"/>
                  </a:cubicBezTo>
                  <a:cubicBezTo>
                    <a:pt x="51" y="56"/>
                    <a:pt x="43" y="64"/>
                    <a:pt x="28" y="64"/>
                  </a:cubicBezTo>
                  <a:cubicBezTo>
                    <a:pt x="9" y="64"/>
                    <a:pt x="0" y="49"/>
                    <a:pt x="0" y="32"/>
                  </a:cubicBezTo>
                  <a:cubicBezTo>
                    <a:pt x="0" y="16"/>
                    <a:pt x="9" y="0"/>
                    <a:pt x="28" y="0"/>
                  </a:cubicBezTo>
                  <a:cubicBezTo>
                    <a:pt x="47" y="0"/>
                    <a:pt x="55" y="17"/>
                    <a:pt x="54" y="34"/>
                  </a:cubicBezTo>
                  <a:lnTo>
                    <a:pt x="8" y="34"/>
                  </a:lnTo>
                  <a:close/>
                  <a:moveTo>
                    <a:pt x="47" y="28"/>
                  </a:moveTo>
                  <a:cubicBezTo>
                    <a:pt x="46" y="17"/>
                    <a:pt x="40" y="6"/>
                    <a:pt x="28" y="6"/>
                  </a:cubicBezTo>
                  <a:cubicBezTo>
                    <a:pt x="16" y="6"/>
                    <a:pt x="9" y="17"/>
                    <a:pt x="8" y="28"/>
                  </a:cubicBezTo>
                  <a:lnTo>
                    <a:pt x="47" y="28"/>
                  </a:lnTo>
                  <a:close/>
                </a:path>
              </a:pathLst>
            </a:custGeom>
            <a:solidFill>
              <a:srgbClr val="4647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42" name="Freeform 24"/>
            <p:cNvSpPr>
              <a:spLocks noEditPoints="1"/>
            </p:cNvSpPr>
            <p:nvPr/>
          </p:nvSpPr>
          <p:spPr bwMode="auto">
            <a:xfrm>
              <a:off x="8913813" y="3432175"/>
              <a:ext cx="230188" cy="107950"/>
            </a:xfrm>
            <a:custGeom>
              <a:avLst/>
              <a:gdLst>
                <a:gd name="T0" fmla="*/ 2147483647 w 145"/>
                <a:gd name="T1" fmla="*/ 2147483647 h 68"/>
                <a:gd name="T2" fmla="*/ 2147483647 w 145"/>
                <a:gd name="T3" fmla="*/ 2147483647 h 68"/>
                <a:gd name="T4" fmla="*/ 2147483647 w 145"/>
                <a:gd name="T5" fmla="*/ 2147483647 h 68"/>
                <a:gd name="T6" fmla="*/ 2147483647 w 145"/>
                <a:gd name="T7" fmla="*/ 2147483647 h 68"/>
                <a:gd name="T8" fmla="*/ 0 w 145"/>
                <a:gd name="T9" fmla="*/ 2147483647 h 68"/>
                <a:gd name="T10" fmla="*/ 0 w 145"/>
                <a:gd name="T11" fmla="*/ 0 h 68"/>
                <a:gd name="T12" fmla="*/ 2147483647 w 145"/>
                <a:gd name="T13" fmla="*/ 0 h 68"/>
                <a:gd name="T14" fmla="*/ 2147483647 w 145"/>
                <a:gd name="T15" fmla="*/ 2147483647 h 68"/>
                <a:gd name="T16" fmla="*/ 2147483647 w 145"/>
                <a:gd name="T17" fmla="*/ 2147483647 h 68"/>
                <a:gd name="T18" fmla="*/ 2147483647 w 145"/>
                <a:gd name="T19" fmla="*/ 2147483647 h 68"/>
                <a:gd name="T20" fmla="*/ 2147483647 w 145"/>
                <a:gd name="T21" fmla="*/ 2147483647 h 68"/>
                <a:gd name="T22" fmla="*/ 2147483647 w 145"/>
                <a:gd name="T23" fmla="*/ 2147483647 h 68"/>
                <a:gd name="T24" fmla="*/ 2147483647 w 145"/>
                <a:gd name="T25" fmla="*/ 2147483647 h 68"/>
                <a:gd name="T26" fmla="*/ 2147483647 w 145"/>
                <a:gd name="T27" fmla="*/ 2147483647 h 68"/>
                <a:gd name="T28" fmla="*/ 2147483647 w 145"/>
                <a:gd name="T29" fmla="*/ 2147483647 h 68"/>
                <a:gd name="T30" fmla="*/ 2147483647 w 145"/>
                <a:gd name="T31" fmla="*/ 2147483647 h 68"/>
                <a:gd name="T32" fmla="*/ 2147483647 w 145"/>
                <a:gd name="T33" fmla="*/ 2147483647 h 68"/>
                <a:gd name="T34" fmla="*/ 2147483647 w 145"/>
                <a:gd name="T35" fmla="*/ 2147483647 h 68"/>
                <a:gd name="T36" fmla="*/ 2147483647 w 145"/>
                <a:gd name="T37" fmla="*/ 0 h 68"/>
                <a:gd name="T38" fmla="*/ 2147483647 w 145"/>
                <a:gd name="T39" fmla="*/ 0 h 68"/>
                <a:gd name="T40" fmla="*/ 2147483647 w 145"/>
                <a:gd name="T41" fmla="*/ 2147483647 h 68"/>
                <a:gd name="T42" fmla="*/ 2147483647 w 145"/>
                <a:gd name="T43" fmla="*/ 0 h 68"/>
                <a:gd name="T44" fmla="*/ 2147483647 w 145"/>
                <a:gd name="T45" fmla="*/ 0 h 68"/>
                <a:gd name="T46" fmla="*/ 2147483647 w 145"/>
                <a:gd name="T47" fmla="*/ 2147483647 h 68"/>
                <a:gd name="T48" fmla="*/ 2147483647 w 145"/>
                <a:gd name="T49" fmla="*/ 2147483647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5" h="68">
                  <a:moveTo>
                    <a:pt x="30" y="8"/>
                  </a:moveTo>
                  <a:lnTo>
                    <a:pt x="30" y="68"/>
                  </a:lnTo>
                  <a:lnTo>
                    <a:pt x="22" y="68"/>
                  </a:lnTo>
                  <a:lnTo>
                    <a:pt x="22" y="8"/>
                  </a:lnTo>
                  <a:lnTo>
                    <a:pt x="0" y="8"/>
                  </a:lnTo>
                  <a:lnTo>
                    <a:pt x="0" y="0"/>
                  </a:lnTo>
                  <a:lnTo>
                    <a:pt x="56" y="0"/>
                  </a:lnTo>
                  <a:lnTo>
                    <a:pt x="56" y="8"/>
                  </a:lnTo>
                  <a:lnTo>
                    <a:pt x="30" y="8"/>
                  </a:lnTo>
                  <a:close/>
                  <a:moveTo>
                    <a:pt x="136" y="68"/>
                  </a:moveTo>
                  <a:lnTo>
                    <a:pt x="136" y="12"/>
                  </a:lnTo>
                  <a:lnTo>
                    <a:pt x="132" y="12"/>
                  </a:lnTo>
                  <a:lnTo>
                    <a:pt x="111" y="68"/>
                  </a:lnTo>
                  <a:lnTo>
                    <a:pt x="102" y="68"/>
                  </a:lnTo>
                  <a:lnTo>
                    <a:pt x="81" y="12"/>
                  </a:lnTo>
                  <a:lnTo>
                    <a:pt x="81" y="68"/>
                  </a:lnTo>
                  <a:lnTo>
                    <a:pt x="68" y="68"/>
                  </a:lnTo>
                  <a:lnTo>
                    <a:pt x="68" y="0"/>
                  </a:lnTo>
                  <a:lnTo>
                    <a:pt x="85" y="0"/>
                  </a:lnTo>
                  <a:lnTo>
                    <a:pt x="107" y="51"/>
                  </a:lnTo>
                  <a:lnTo>
                    <a:pt x="128" y="0"/>
                  </a:lnTo>
                  <a:lnTo>
                    <a:pt x="145" y="0"/>
                  </a:lnTo>
                  <a:lnTo>
                    <a:pt x="145" y="68"/>
                  </a:lnTo>
                  <a:lnTo>
                    <a:pt x="136" y="68"/>
                  </a:lnTo>
                  <a:close/>
                </a:path>
              </a:pathLst>
            </a:custGeom>
            <a:solidFill>
              <a:srgbClr val="4647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grpSp>
      <p:grpSp>
        <p:nvGrpSpPr>
          <p:cNvPr id="32" name="Group 31"/>
          <p:cNvGrpSpPr/>
          <p:nvPr userDrawn="1"/>
        </p:nvGrpSpPr>
        <p:grpSpPr>
          <a:xfrm>
            <a:off x="0" y="6478947"/>
            <a:ext cx="12192000" cy="464312"/>
            <a:chOff x="0" y="4795266"/>
            <a:chExt cx="9144000" cy="348234"/>
          </a:xfrm>
        </p:grpSpPr>
        <p:sp>
          <p:nvSpPr>
            <p:cNvPr id="43" name="Rectangle 42"/>
            <p:cNvSpPr/>
            <p:nvPr userDrawn="1"/>
          </p:nvSpPr>
          <p:spPr>
            <a:xfrm>
              <a:off x="0" y="4802125"/>
              <a:ext cx="9144000" cy="341375"/>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p:cNvSpPr/>
            <p:nvPr userDrawn="1"/>
          </p:nvSpPr>
          <p:spPr>
            <a:xfrm>
              <a:off x="0" y="4795266"/>
              <a:ext cx="9144000" cy="365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grpSp>
      <p:sp>
        <p:nvSpPr>
          <p:cNvPr id="45" name="Rectangle 44"/>
          <p:cNvSpPr/>
          <p:nvPr userDrawn="1"/>
        </p:nvSpPr>
        <p:spPr>
          <a:xfrm>
            <a:off x="304800" y="6624567"/>
            <a:ext cx="6096000" cy="235898"/>
          </a:xfrm>
          <a:prstGeom prst="rect">
            <a:avLst/>
          </a:prstGeom>
        </p:spPr>
        <p:txBody>
          <a:bodyPr anchor="ctr" anchorCtr="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 ShoreTel, Inc. 2016  All rights reserved worldwide.</a:t>
            </a:r>
            <a:endParaRPr kumimoji="0" lang="en-US" sz="933" b="0" i="0" u="none" strike="noStrike" kern="1200" cap="none" spc="0" normalizeH="0" baseline="0" noProof="0" dirty="0">
              <a:ln>
                <a:noFill/>
              </a:ln>
              <a:solidFill>
                <a:srgbClr val="FFFFFF">
                  <a:lumMod val="75000"/>
                </a:srgbClr>
              </a:solidFill>
              <a:effectLst/>
              <a:uLnTx/>
              <a:uFillTx/>
              <a:latin typeface="Arial"/>
              <a:ea typeface="ＭＳ Ｐゴシック" charset="0"/>
              <a:cs typeface="Arial"/>
            </a:endParaRPr>
          </a:p>
        </p:txBody>
      </p:sp>
      <p:sp>
        <p:nvSpPr>
          <p:cNvPr id="46" name="Rectangle 45"/>
          <p:cNvSpPr/>
          <p:nvPr userDrawn="1"/>
        </p:nvSpPr>
        <p:spPr>
          <a:xfrm>
            <a:off x="11480800" y="6607243"/>
            <a:ext cx="349776" cy="256545"/>
          </a:xfrm>
          <a:prstGeom prst="rect">
            <a:avLst/>
          </a:prstGeom>
        </p:spPr>
        <p:txBody>
          <a:bodyPr wrap="none" anchor="ctr" anchorCtr="0">
            <a:spAutoFit/>
          </a:bodyPr>
          <a:lstStyle/>
          <a:p>
            <a:pPr marL="0" marR="0" lvl="0" indent="0" algn="l" defTabSz="609585" rtl="0" eaLnBrk="1" fontAlgn="auto" latinLnBrk="0" hangingPunct="1">
              <a:lnSpc>
                <a:spcPct val="100000"/>
              </a:lnSpc>
              <a:spcBef>
                <a:spcPct val="20000"/>
              </a:spcBef>
              <a:spcAft>
                <a:spcPts val="0"/>
              </a:spcAft>
              <a:buClrTx/>
              <a:buSzTx/>
              <a:buFontTx/>
              <a:buNone/>
              <a:tabLst/>
              <a:defRPr/>
            </a:pPr>
            <a:fld id="{97607E1A-0BE9-6945-8AEF-CA52ED5ABE9E}" type="slidenum">
              <a:rPr kumimoji="0" lang="en-US" sz="1067" b="0" i="0" u="none" strike="noStrike" kern="1200" cap="none" spc="0" normalizeH="0" baseline="0" noProof="0" smtClean="0">
                <a:ln>
                  <a:noFill/>
                </a:ln>
                <a:solidFill>
                  <a:srgbClr val="FFFFFF">
                    <a:lumMod val="75000"/>
                  </a:srgbClr>
                </a:solidFill>
                <a:effectLst/>
                <a:uLnTx/>
                <a:uFillTx/>
                <a:latin typeface="Arial"/>
                <a:ea typeface="ＭＳ Ｐゴシック" charset="0"/>
                <a:cs typeface="Arial"/>
              </a:rPr>
              <a:pPr marL="0" marR="0" lvl="0" indent="0" algn="l" defTabSz="609585" rtl="0" eaLnBrk="1" fontAlgn="auto" latinLnBrk="0" hangingPunct="1">
                <a:lnSpc>
                  <a:spcPct val="100000"/>
                </a:lnSpc>
                <a:spcBef>
                  <a:spcPct val="20000"/>
                </a:spcBef>
                <a:spcAft>
                  <a:spcPts val="0"/>
                </a:spcAft>
                <a:buClrTx/>
                <a:buSzTx/>
                <a:buFontTx/>
                <a:buNone/>
                <a:tabLst/>
                <a:defRPr/>
              </a:pPr>
              <a:t>‹#›</a:t>
            </a:fld>
            <a:endParaRPr kumimoji="0" lang="en-US" sz="1067" b="0" i="0" u="none" strike="noStrike" kern="1200" cap="none" spc="0" normalizeH="0" baseline="0" noProof="0" dirty="0">
              <a:ln>
                <a:noFill/>
              </a:ln>
              <a:solidFill>
                <a:srgbClr val="FFFFFF">
                  <a:lumMod val="75000"/>
                </a:srgbClr>
              </a:solidFill>
              <a:effectLst/>
              <a:uLnTx/>
              <a:uFillTx/>
              <a:latin typeface="Arial"/>
              <a:ea typeface="ＭＳ Ｐゴシック" charset="0"/>
              <a:cs typeface="Arial"/>
            </a:endParaRPr>
          </a:p>
        </p:txBody>
      </p:sp>
      <p:sp>
        <p:nvSpPr>
          <p:cNvPr id="47" name="TextBox 46"/>
          <p:cNvSpPr txBox="1"/>
          <p:nvPr userDrawn="1"/>
        </p:nvSpPr>
        <p:spPr>
          <a:xfrm>
            <a:off x="6670056" y="6613595"/>
            <a:ext cx="4741333" cy="243840"/>
          </a:xfrm>
          <a:prstGeom prst="rect">
            <a:avLst/>
          </a:prstGeom>
        </p:spPr>
        <p:txBody>
          <a:bodyPr anchor="ctr" anchorCtr="0"/>
          <a:lstStyle>
            <a:defPPr>
              <a:defRPr lang="en-US"/>
            </a:defPPr>
            <a:lvl1pPr>
              <a:defRPr sz="800">
                <a:solidFill>
                  <a:schemeClr val="bg1">
                    <a:lumMod val="75000"/>
                  </a:schemeClr>
                </a:solidFill>
                <a:latin typeface="Arial"/>
                <a:cs typeface="Arial"/>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a:t>
            </a:r>
          </a:p>
        </p:txBody>
      </p:sp>
      <p:grpSp>
        <p:nvGrpSpPr>
          <p:cNvPr id="48" name="Group 47"/>
          <p:cNvGrpSpPr/>
          <p:nvPr userDrawn="1"/>
        </p:nvGrpSpPr>
        <p:grpSpPr>
          <a:xfrm>
            <a:off x="10341072" y="6653939"/>
            <a:ext cx="776181" cy="168484"/>
            <a:chOff x="7924800" y="361950"/>
            <a:chExt cx="1038266" cy="225374"/>
          </a:xfrm>
          <a:effectLst/>
        </p:grpSpPr>
        <p:sp>
          <p:nvSpPr>
            <p:cNvPr id="49" name="Freeform 23"/>
            <p:cNvSpPr>
              <a:spLocks noEditPoints="1"/>
            </p:cNvSpPr>
            <p:nvPr userDrawn="1"/>
          </p:nvSpPr>
          <p:spPr bwMode="auto">
            <a:xfrm>
              <a:off x="7924800" y="361950"/>
              <a:ext cx="212614" cy="225374"/>
            </a:xfrm>
            <a:custGeom>
              <a:avLst/>
              <a:gdLst>
                <a:gd name="T0" fmla="*/ 175 w 276"/>
                <a:gd name="T1" fmla="*/ 142 h 292"/>
                <a:gd name="T2" fmla="*/ 188 w 276"/>
                <a:gd name="T3" fmla="*/ 173 h 292"/>
                <a:gd name="T4" fmla="*/ 79 w 276"/>
                <a:gd name="T5" fmla="*/ 224 h 292"/>
                <a:gd name="T6" fmla="*/ 5 w 276"/>
                <a:gd name="T7" fmla="*/ 105 h 292"/>
                <a:gd name="T8" fmla="*/ 140 w 276"/>
                <a:gd name="T9" fmla="*/ 1 h 292"/>
                <a:gd name="T10" fmla="*/ 266 w 276"/>
                <a:gd name="T11" fmla="*/ 77 h 292"/>
                <a:gd name="T12" fmla="*/ 246 w 276"/>
                <a:gd name="T13" fmla="*/ 75 h 292"/>
                <a:gd name="T14" fmla="*/ 167 w 276"/>
                <a:gd name="T15" fmla="*/ 33 h 292"/>
                <a:gd name="T16" fmla="*/ 65 w 276"/>
                <a:gd name="T17" fmla="*/ 66 h 292"/>
                <a:gd name="T18" fmla="*/ 90 w 276"/>
                <a:gd name="T19" fmla="*/ 168 h 292"/>
                <a:gd name="T20" fmla="*/ 175 w 276"/>
                <a:gd name="T21" fmla="*/ 142 h 292"/>
                <a:gd name="T22" fmla="*/ 107 w 276"/>
                <a:gd name="T23" fmla="*/ 144 h 292"/>
                <a:gd name="T24" fmla="*/ 186 w 276"/>
                <a:gd name="T25" fmla="*/ 123 h 292"/>
                <a:gd name="T26" fmla="*/ 211 w 276"/>
                <a:gd name="T27" fmla="*/ 225 h 292"/>
                <a:gd name="T28" fmla="*/ 110 w 276"/>
                <a:gd name="T29" fmla="*/ 259 h 292"/>
                <a:gd name="T30" fmla="*/ 30 w 276"/>
                <a:gd name="T31" fmla="*/ 217 h 292"/>
                <a:gd name="T32" fmla="*/ 10 w 276"/>
                <a:gd name="T33" fmla="*/ 216 h 292"/>
                <a:gd name="T34" fmla="*/ 137 w 276"/>
                <a:gd name="T35" fmla="*/ 291 h 292"/>
                <a:gd name="T36" fmla="*/ 271 w 276"/>
                <a:gd name="T37" fmla="*/ 185 h 292"/>
                <a:gd name="T38" fmla="*/ 196 w 276"/>
                <a:gd name="T39" fmla="*/ 67 h 292"/>
                <a:gd name="T40" fmla="*/ 94 w 276"/>
                <a:gd name="T41" fmla="*/ 113 h 292"/>
                <a:gd name="T42" fmla="*/ 107 w 276"/>
                <a:gd name="T43" fmla="*/ 14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292">
                  <a:moveTo>
                    <a:pt x="175" y="142"/>
                  </a:moveTo>
                  <a:cubicBezTo>
                    <a:pt x="175" y="142"/>
                    <a:pt x="193" y="148"/>
                    <a:pt x="188" y="173"/>
                  </a:cubicBezTo>
                  <a:cubicBezTo>
                    <a:pt x="181" y="207"/>
                    <a:pt x="134" y="243"/>
                    <a:pt x="79" y="224"/>
                  </a:cubicBezTo>
                  <a:cubicBezTo>
                    <a:pt x="24" y="206"/>
                    <a:pt x="0" y="153"/>
                    <a:pt x="5" y="105"/>
                  </a:cubicBezTo>
                  <a:cubicBezTo>
                    <a:pt x="10" y="57"/>
                    <a:pt x="58" y="1"/>
                    <a:pt x="140" y="1"/>
                  </a:cubicBezTo>
                  <a:cubicBezTo>
                    <a:pt x="209" y="0"/>
                    <a:pt x="260" y="51"/>
                    <a:pt x="266" y="77"/>
                  </a:cubicBezTo>
                  <a:cubicBezTo>
                    <a:pt x="272" y="103"/>
                    <a:pt x="258" y="89"/>
                    <a:pt x="246" y="75"/>
                  </a:cubicBezTo>
                  <a:cubicBezTo>
                    <a:pt x="234" y="61"/>
                    <a:pt x="205" y="39"/>
                    <a:pt x="167" y="33"/>
                  </a:cubicBezTo>
                  <a:cubicBezTo>
                    <a:pt x="133" y="27"/>
                    <a:pt x="91" y="34"/>
                    <a:pt x="65" y="66"/>
                  </a:cubicBezTo>
                  <a:cubicBezTo>
                    <a:pt x="39" y="97"/>
                    <a:pt x="48" y="152"/>
                    <a:pt x="90" y="168"/>
                  </a:cubicBezTo>
                  <a:cubicBezTo>
                    <a:pt x="138" y="187"/>
                    <a:pt x="175" y="142"/>
                    <a:pt x="175" y="142"/>
                  </a:cubicBezTo>
                  <a:moveTo>
                    <a:pt x="107" y="144"/>
                  </a:moveTo>
                  <a:cubicBezTo>
                    <a:pt x="107" y="144"/>
                    <a:pt x="137" y="104"/>
                    <a:pt x="186" y="123"/>
                  </a:cubicBezTo>
                  <a:cubicBezTo>
                    <a:pt x="227" y="138"/>
                    <a:pt x="237" y="193"/>
                    <a:pt x="211" y="225"/>
                  </a:cubicBezTo>
                  <a:cubicBezTo>
                    <a:pt x="185" y="257"/>
                    <a:pt x="143" y="264"/>
                    <a:pt x="110" y="259"/>
                  </a:cubicBezTo>
                  <a:cubicBezTo>
                    <a:pt x="72" y="252"/>
                    <a:pt x="42" y="231"/>
                    <a:pt x="30" y="217"/>
                  </a:cubicBezTo>
                  <a:cubicBezTo>
                    <a:pt x="18" y="203"/>
                    <a:pt x="4" y="189"/>
                    <a:pt x="10" y="216"/>
                  </a:cubicBezTo>
                  <a:cubicBezTo>
                    <a:pt x="16" y="242"/>
                    <a:pt x="68" y="292"/>
                    <a:pt x="137" y="291"/>
                  </a:cubicBezTo>
                  <a:cubicBezTo>
                    <a:pt x="218" y="289"/>
                    <a:pt x="266" y="233"/>
                    <a:pt x="271" y="185"/>
                  </a:cubicBezTo>
                  <a:cubicBezTo>
                    <a:pt x="276" y="137"/>
                    <a:pt x="251" y="85"/>
                    <a:pt x="196" y="67"/>
                  </a:cubicBezTo>
                  <a:cubicBezTo>
                    <a:pt x="141" y="49"/>
                    <a:pt x="101" y="79"/>
                    <a:pt x="94" y="113"/>
                  </a:cubicBezTo>
                  <a:cubicBezTo>
                    <a:pt x="89" y="138"/>
                    <a:pt x="107" y="144"/>
                    <a:pt x="107" y="144"/>
                  </a:cubicBez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50" name="Freeform 24"/>
            <p:cNvSpPr>
              <a:spLocks noEditPoints="1"/>
            </p:cNvSpPr>
            <p:nvPr userDrawn="1"/>
          </p:nvSpPr>
          <p:spPr bwMode="auto">
            <a:xfrm>
              <a:off x="8160418" y="378844"/>
              <a:ext cx="802648" cy="187632"/>
            </a:xfrm>
            <a:custGeom>
              <a:avLst/>
              <a:gdLst>
                <a:gd name="T0" fmla="*/ 72 w 1042"/>
                <a:gd name="T1" fmla="*/ 215 h 243"/>
                <a:gd name="T2" fmla="*/ 7 w 1042"/>
                <a:gd name="T3" fmla="*/ 72 h 243"/>
                <a:gd name="T4" fmla="*/ 145 w 1042"/>
                <a:gd name="T5" fmla="*/ 36 h 243"/>
                <a:gd name="T6" fmla="*/ 82 w 1042"/>
                <a:gd name="T7" fmla="*/ 39 h 243"/>
                <a:gd name="T8" fmla="*/ 147 w 1042"/>
                <a:gd name="T9" fmla="*/ 174 h 243"/>
                <a:gd name="T10" fmla="*/ 0 w 1042"/>
                <a:gd name="T11" fmla="*/ 212 h 243"/>
                <a:gd name="T12" fmla="*/ 166 w 1042"/>
                <a:gd name="T13" fmla="*/ 237 h 243"/>
                <a:gd name="T14" fmla="*/ 194 w 1042"/>
                <a:gd name="T15" fmla="*/ 161 h 243"/>
                <a:gd name="T16" fmla="*/ 269 w 1042"/>
                <a:gd name="T17" fmla="*/ 150 h 243"/>
                <a:gd name="T18" fmla="*/ 297 w 1042"/>
                <a:gd name="T19" fmla="*/ 237 h 243"/>
                <a:gd name="T20" fmla="*/ 243 w 1042"/>
                <a:gd name="T21" fmla="*/ 86 h 243"/>
                <a:gd name="T22" fmla="*/ 194 w 1042"/>
                <a:gd name="T23" fmla="*/ 112 h 243"/>
                <a:gd name="T24" fmla="*/ 166 w 1042"/>
                <a:gd name="T25" fmla="*/ 1 h 243"/>
                <a:gd name="T26" fmla="*/ 392 w 1042"/>
                <a:gd name="T27" fmla="*/ 86 h 243"/>
                <a:gd name="T28" fmla="*/ 392 w 1042"/>
                <a:gd name="T29" fmla="*/ 241 h 243"/>
                <a:gd name="T30" fmla="*/ 392 w 1042"/>
                <a:gd name="T31" fmla="*/ 86 h 243"/>
                <a:gd name="T32" fmla="*/ 343 w 1042"/>
                <a:gd name="T33" fmla="*/ 163 h 243"/>
                <a:gd name="T34" fmla="*/ 440 w 1042"/>
                <a:gd name="T35" fmla="*/ 163 h 243"/>
                <a:gd name="T36" fmla="*/ 487 w 1042"/>
                <a:gd name="T37" fmla="*/ 237 h 243"/>
                <a:gd name="T38" fmla="*/ 515 w 1042"/>
                <a:gd name="T39" fmla="*/ 163 h 243"/>
                <a:gd name="T40" fmla="*/ 571 w 1042"/>
                <a:gd name="T41" fmla="*/ 118 h 243"/>
                <a:gd name="T42" fmla="*/ 560 w 1042"/>
                <a:gd name="T43" fmla="*/ 86 h 243"/>
                <a:gd name="T44" fmla="*/ 515 w 1042"/>
                <a:gd name="T45" fmla="*/ 112 h 243"/>
                <a:gd name="T46" fmla="*/ 487 w 1042"/>
                <a:gd name="T47" fmla="*/ 89 h 243"/>
                <a:gd name="T48" fmla="*/ 965 w 1042"/>
                <a:gd name="T49" fmla="*/ 237 h 243"/>
                <a:gd name="T50" fmla="*/ 993 w 1042"/>
                <a:gd name="T51" fmla="*/ 1 h 243"/>
                <a:gd name="T52" fmla="*/ 965 w 1042"/>
                <a:gd name="T53" fmla="*/ 237 h 243"/>
                <a:gd name="T54" fmla="*/ 718 w 1042"/>
                <a:gd name="T55" fmla="*/ 164 h 243"/>
                <a:gd name="T56" fmla="*/ 569 w 1042"/>
                <a:gd name="T57" fmla="*/ 163 h 243"/>
                <a:gd name="T58" fmla="*/ 711 w 1042"/>
                <a:gd name="T59" fmla="*/ 211 h 243"/>
                <a:gd name="T60" fmla="*/ 649 w 1042"/>
                <a:gd name="T61" fmla="*/ 217 h 243"/>
                <a:gd name="T62" fmla="*/ 718 w 1042"/>
                <a:gd name="T63" fmla="*/ 174 h 243"/>
                <a:gd name="T64" fmla="*/ 645 w 1042"/>
                <a:gd name="T65" fmla="*/ 108 h 243"/>
                <a:gd name="T66" fmla="*/ 599 w 1042"/>
                <a:gd name="T67" fmla="*/ 151 h 243"/>
                <a:gd name="T68" fmla="*/ 772 w 1042"/>
                <a:gd name="T69" fmla="*/ 237 h 243"/>
                <a:gd name="T70" fmla="*/ 843 w 1042"/>
                <a:gd name="T71" fmla="*/ 44 h 243"/>
                <a:gd name="T72" fmla="*/ 671 w 1042"/>
                <a:gd name="T73" fmla="*/ 16 h 243"/>
                <a:gd name="T74" fmla="*/ 742 w 1042"/>
                <a:gd name="T75" fmla="*/ 44 h 243"/>
                <a:gd name="T76" fmla="*/ 948 w 1042"/>
                <a:gd name="T77" fmla="*/ 174 h 243"/>
                <a:gd name="T78" fmla="*/ 876 w 1042"/>
                <a:gd name="T79" fmla="*/ 86 h 243"/>
                <a:gd name="T80" fmla="*/ 876 w 1042"/>
                <a:gd name="T81" fmla="*/ 241 h 243"/>
                <a:gd name="T82" fmla="*/ 920 w 1042"/>
                <a:gd name="T83" fmla="*/ 194 h 243"/>
                <a:gd name="T84" fmla="*/ 830 w 1042"/>
                <a:gd name="T85" fmla="*/ 174 h 243"/>
                <a:gd name="T86" fmla="*/ 830 w 1042"/>
                <a:gd name="T87" fmla="*/ 151 h 243"/>
                <a:gd name="T88" fmla="*/ 918 w 1042"/>
                <a:gd name="T89" fmla="*/ 151 h 243"/>
                <a:gd name="T90" fmla="*/ 1028 w 1042"/>
                <a:gd name="T91" fmla="*/ 0 h 243"/>
                <a:gd name="T92" fmla="*/ 1028 w 1042"/>
                <a:gd name="T93" fmla="*/ 29 h 243"/>
                <a:gd name="T94" fmla="*/ 1028 w 1042"/>
                <a:gd name="T95" fmla="*/ 0 h 243"/>
                <a:gd name="T96" fmla="*/ 1039 w 1042"/>
                <a:gd name="T97" fmla="*/ 14 h 243"/>
                <a:gd name="T98" fmla="*/ 1017 w 1042"/>
                <a:gd name="T99" fmla="*/ 14 h 243"/>
                <a:gd name="T100" fmla="*/ 1025 w 1042"/>
                <a:gd name="T101" fmla="*/ 16 h 243"/>
                <a:gd name="T102" fmla="*/ 1030 w 1042"/>
                <a:gd name="T103" fmla="*/ 18 h 243"/>
                <a:gd name="T104" fmla="*/ 1034 w 1042"/>
                <a:gd name="T105" fmla="*/ 23 h 243"/>
                <a:gd name="T106" fmla="*/ 1031 w 1042"/>
                <a:gd name="T107" fmla="*/ 15 h 243"/>
                <a:gd name="T108" fmla="*/ 1034 w 1042"/>
                <a:gd name="T109" fmla="*/ 11 h 243"/>
                <a:gd name="T110" fmla="*/ 1027 w 1042"/>
                <a:gd name="T111" fmla="*/ 6 h 243"/>
                <a:gd name="T112" fmla="*/ 1022 w 1042"/>
                <a:gd name="T113" fmla="*/ 23 h 243"/>
                <a:gd name="T114" fmla="*/ 1025 w 1042"/>
                <a:gd name="T115" fmla="*/ 16 h 243"/>
                <a:gd name="T116" fmla="*/ 1027 w 1042"/>
                <a:gd name="T117" fmla="*/ 9 h 243"/>
                <a:gd name="T118" fmla="*/ 1027 w 1042"/>
                <a:gd name="T119" fmla="*/ 13 h 243"/>
                <a:gd name="T120" fmla="*/ 1025 w 1042"/>
                <a:gd name="T121" fmla="*/ 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2" h="243">
                  <a:moveTo>
                    <a:pt x="25" y="191"/>
                  </a:moveTo>
                  <a:cubicBezTo>
                    <a:pt x="36" y="207"/>
                    <a:pt x="54" y="215"/>
                    <a:pt x="72" y="215"/>
                  </a:cubicBezTo>
                  <a:cubicBezTo>
                    <a:pt x="91" y="215"/>
                    <a:pt x="116" y="202"/>
                    <a:pt x="116" y="178"/>
                  </a:cubicBezTo>
                  <a:cubicBezTo>
                    <a:pt x="116" y="127"/>
                    <a:pt x="7" y="159"/>
                    <a:pt x="7" y="72"/>
                  </a:cubicBezTo>
                  <a:cubicBezTo>
                    <a:pt x="7" y="47"/>
                    <a:pt x="29" y="11"/>
                    <a:pt x="82" y="11"/>
                  </a:cubicBezTo>
                  <a:cubicBezTo>
                    <a:pt x="106" y="11"/>
                    <a:pt x="129" y="16"/>
                    <a:pt x="145" y="36"/>
                  </a:cubicBezTo>
                  <a:cubicBezTo>
                    <a:pt x="121" y="58"/>
                    <a:pt x="121" y="58"/>
                    <a:pt x="121" y="58"/>
                  </a:cubicBezTo>
                  <a:cubicBezTo>
                    <a:pt x="113" y="47"/>
                    <a:pt x="99" y="39"/>
                    <a:pt x="82" y="39"/>
                  </a:cubicBezTo>
                  <a:cubicBezTo>
                    <a:pt x="49" y="39"/>
                    <a:pt x="39" y="59"/>
                    <a:pt x="39" y="72"/>
                  </a:cubicBezTo>
                  <a:cubicBezTo>
                    <a:pt x="39" y="128"/>
                    <a:pt x="147" y="95"/>
                    <a:pt x="147" y="174"/>
                  </a:cubicBezTo>
                  <a:cubicBezTo>
                    <a:pt x="147" y="217"/>
                    <a:pt x="113" y="243"/>
                    <a:pt x="71" y="243"/>
                  </a:cubicBezTo>
                  <a:cubicBezTo>
                    <a:pt x="42" y="243"/>
                    <a:pt x="15" y="233"/>
                    <a:pt x="0" y="212"/>
                  </a:cubicBezTo>
                  <a:lnTo>
                    <a:pt x="25" y="191"/>
                  </a:lnTo>
                  <a:close/>
                  <a:moveTo>
                    <a:pt x="166" y="237"/>
                  </a:moveTo>
                  <a:cubicBezTo>
                    <a:pt x="194" y="237"/>
                    <a:pt x="194" y="237"/>
                    <a:pt x="194" y="237"/>
                  </a:cubicBezTo>
                  <a:cubicBezTo>
                    <a:pt x="194" y="161"/>
                    <a:pt x="194" y="161"/>
                    <a:pt x="194" y="161"/>
                  </a:cubicBezTo>
                  <a:cubicBezTo>
                    <a:pt x="194" y="127"/>
                    <a:pt x="212" y="112"/>
                    <a:pt x="235" y="112"/>
                  </a:cubicBezTo>
                  <a:cubicBezTo>
                    <a:pt x="253" y="112"/>
                    <a:pt x="269" y="122"/>
                    <a:pt x="269" y="150"/>
                  </a:cubicBezTo>
                  <a:cubicBezTo>
                    <a:pt x="269" y="237"/>
                    <a:pt x="269" y="237"/>
                    <a:pt x="269" y="237"/>
                  </a:cubicBezTo>
                  <a:cubicBezTo>
                    <a:pt x="297" y="237"/>
                    <a:pt x="297" y="237"/>
                    <a:pt x="297" y="237"/>
                  </a:cubicBezTo>
                  <a:cubicBezTo>
                    <a:pt x="297" y="142"/>
                    <a:pt x="297" y="142"/>
                    <a:pt x="297" y="142"/>
                  </a:cubicBezTo>
                  <a:cubicBezTo>
                    <a:pt x="297" y="103"/>
                    <a:pt x="272" y="86"/>
                    <a:pt x="243" y="86"/>
                  </a:cubicBezTo>
                  <a:cubicBezTo>
                    <a:pt x="220" y="86"/>
                    <a:pt x="202" y="96"/>
                    <a:pt x="194" y="112"/>
                  </a:cubicBezTo>
                  <a:cubicBezTo>
                    <a:pt x="194" y="112"/>
                    <a:pt x="194" y="112"/>
                    <a:pt x="194" y="112"/>
                  </a:cubicBezTo>
                  <a:cubicBezTo>
                    <a:pt x="194" y="1"/>
                    <a:pt x="194" y="1"/>
                    <a:pt x="194" y="1"/>
                  </a:cubicBezTo>
                  <a:cubicBezTo>
                    <a:pt x="166" y="1"/>
                    <a:pt x="166" y="1"/>
                    <a:pt x="166" y="1"/>
                  </a:cubicBezTo>
                  <a:lnTo>
                    <a:pt x="166" y="237"/>
                  </a:lnTo>
                  <a:close/>
                  <a:moveTo>
                    <a:pt x="392" y="86"/>
                  </a:moveTo>
                  <a:cubicBezTo>
                    <a:pt x="348" y="86"/>
                    <a:pt x="313" y="120"/>
                    <a:pt x="313" y="163"/>
                  </a:cubicBezTo>
                  <a:cubicBezTo>
                    <a:pt x="313" y="206"/>
                    <a:pt x="348" y="241"/>
                    <a:pt x="392" y="241"/>
                  </a:cubicBezTo>
                  <a:cubicBezTo>
                    <a:pt x="436" y="241"/>
                    <a:pt x="470" y="206"/>
                    <a:pt x="470" y="163"/>
                  </a:cubicBezTo>
                  <a:cubicBezTo>
                    <a:pt x="470" y="120"/>
                    <a:pt x="436" y="86"/>
                    <a:pt x="392" y="86"/>
                  </a:cubicBezTo>
                  <a:moveTo>
                    <a:pt x="392" y="215"/>
                  </a:moveTo>
                  <a:cubicBezTo>
                    <a:pt x="362" y="215"/>
                    <a:pt x="343" y="193"/>
                    <a:pt x="343" y="163"/>
                  </a:cubicBezTo>
                  <a:cubicBezTo>
                    <a:pt x="343" y="133"/>
                    <a:pt x="362" y="112"/>
                    <a:pt x="392" y="112"/>
                  </a:cubicBezTo>
                  <a:cubicBezTo>
                    <a:pt x="422" y="112"/>
                    <a:pt x="440" y="133"/>
                    <a:pt x="440" y="163"/>
                  </a:cubicBezTo>
                  <a:cubicBezTo>
                    <a:pt x="440" y="193"/>
                    <a:pt x="422" y="215"/>
                    <a:pt x="392" y="215"/>
                  </a:cubicBezTo>
                  <a:moveTo>
                    <a:pt x="487" y="237"/>
                  </a:moveTo>
                  <a:cubicBezTo>
                    <a:pt x="515" y="237"/>
                    <a:pt x="515" y="237"/>
                    <a:pt x="515" y="237"/>
                  </a:cubicBezTo>
                  <a:cubicBezTo>
                    <a:pt x="515" y="163"/>
                    <a:pt x="515" y="163"/>
                    <a:pt x="515" y="163"/>
                  </a:cubicBezTo>
                  <a:cubicBezTo>
                    <a:pt x="515" y="131"/>
                    <a:pt x="530" y="115"/>
                    <a:pt x="557" y="115"/>
                  </a:cubicBezTo>
                  <a:cubicBezTo>
                    <a:pt x="562" y="115"/>
                    <a:pt x="567" y="116"/>
                    <a:pt x="571" y="118"/>
                  </a:cubicBezTo>
                  <a:cubicBezTo>
                    <a:pt x="572" y="87"/>
                    <a:pt x="572" y="87"/>
                    <a:pt x="572" y="87"/>
                  </a:cubicBezTo>
                  <a:cubicBezTo>
                    <a:pt x="569" y="86"/>
                    <a:pt x="564" y="86"/>
                    <a:pt x="560" y="86"/>
                  </a:cubicBezTo>
                  <a:cubicBezTo>
                    <a:pt x="542" y="86"/>
                    <a:pt x="523" y="96"/>
                    <a:pt x="516" y="112"/>
                  </a:cubicBezTo>
                  <a:cubicBezTo>
                    <a:pt x="515" y="112"/>
                    <a:pt x="515" y="112"/>
                    <a:pt x="515" y="112"/>
                  </a:cubicBezTo>
                  <a:cubicBezTo>
                    <a:pt x="515" y="89"/>
                    <a:pt x="515" y="89"/>
                    <a:pt x="515" y="89"/>
                  </a:cubicBezTo>
                  <a:cubicBezTo>
                    <a:pt x="487" y="89"/>
                    <a:pt x="487" y="89"/>
                    <a:pt x="487" y="89"/>
                  </a:cubicBezTo>
                  <a:lnTo>
                    <a:pt x="487" y="237"/>
                  </a:lnTo>
                  <a:close/>
                  <a:moveTo>
                    <a:pt x="965" y="237"/>
                  </a:moveTo>
                  <a:cubicBezTo>
                    <a:pt x="993" y="237"/>
                    <a:pt x="993" y="237"/>
                    <a:pt x="993" y="237"/>
                  </a:cubicBezTo>
                  <a:cubicBezTo>
                    <a:pt x="993" y="1"/>
                    <a:pt x="993" y="1"/>
                    <a:pt x="993" y="1"/>
                  </a:cubicBezTo>
                  <a:cubicBezTo>
                    <a:pt x="965" y="1"/>
                    <a:pt x="965" y="1"/>
                    <a:pt x="965" y="1"/>
                  </a:cubicBezTo>
                  <a:lnTo>
                    <a:pt x="965" y="237"/>
                  </a:lnTo>
                  <a:close/>
                  <a:moveTo>
                    <a:pt x="718" y="174"/>
                  </a:moveTo>
                  <a:cubicBezTo>
                    <a:pt x="718" y="164"/>
                    <a:pt x="718" y="164"/>
                    <a:pt x="718" y="164"/>
                  </a:cubicBezTo>
                  <a:cubicBezTo>
                    <a:pt x="718" y="125"/>
                    <a:pt x="698" y="86"/>
                    <a:pt x="646" y="86"/>
                  </a:cubicBezTo>
                  <a:cubicBezTo>
                    <a:pt x="601" y="86"/>
                    <a:pt x="569" y="119"/>
                    <a:pt x="569" y="163"/>
                  </a:cubicBezTo>
                  <a:cubicBezTo>
                    <a:pt x="569" y="207"/>
                    <a:pt x="599" y="241"/>
                    <a:pt x="645" y="241"/>
                  </a:cubicBezTo>
                  <a:cubicBezTo>
                    <a:pt x="674" y="241"/>
                    <a:pt x="695" y="231"/>
                    <a:pt x="711" y="211"/>
                  </a:cubicBezTo>
                  <a:cubicBezTo>
                    <a:pt x="690" y="194"/>
                    <a:pt x="690" y="194"/>
                    <a:pt x="690" y="194"/>
                  </a:cubicBezTo>
                  <a:cubicBezTo>
                    <a:pt x="679" y="208"/>
                    <a:pt x="666" y="217"/>
                    <a:pt x="649" y="217"/>
                  </a:cubicBezTo>
                  <a:cubicBezTo>
                    <a:pt x="623" y="217"/>
                    <a:pt x="599" y="199"/>
                    <a:pt x="599" y="174"/>
                  </a:cubicBezTo>
                  <a:lnTo>
                    <a:pt x="718" y="174"/>
                  </a:lnTo>
                  <a:close/>
                  <a:moveTo>
                    <a:pt x="599" y="151"/>
                  </a:moveTo>
                  <a:cubicBezTo>
                    <a:pt x="599" y="131"/>
                    <a:pt x="617" y="108"/>
                    <a:pt x="645" y="108"/>
                  </a:cubicBezTo>
                  <a:cubicBezTo>
                    <a:pt x="674" y="108"/>
                    <a:pt x="687" y="126"/>
                    <a:pt x="688" y="151"/>
                  </a:cubicBezTo>
                  <a:lnTo>
                    <a:pt x="599" y="151"/>
                  </a:lnTo>
                  <a:close/>
                  <a:moveTo>
                    <a:pt x="742" y="237"/>
                  </a:moveTo>
                  <a:cubicBezTo>
                    <a:pt x="772" y="237"/>
                    <a:pt x="772" y="237"/>
                    <a:pt x="772" y="237"/>
                  </a:cubicBezTo>
                  <a:cubicBezTo>
                    <a:pt x="772" y="44"/>
                    <a:pt x="772" y="44"/>
                    <a:pt x="772" y="44"/>
                  </a:cubicBezTo>
                  <a:cubicBezTo>
                    <a:pt x="843" y="44"/>
                    <a:pt x="843" y="44"/>
                    <a:pt x="843" y="44"/>
                  </a:cubicBezTo>
                  <a:cubicBezTo>
                    <a:pt x="843" y="16"/>
                    <a:pt x="843" y="16"/>
                    <a:pt x="843" y="16"/>
                  </a:cubicBezTo>
                  <a:cubicBezTo>
                    <a:pt x="671" y="16"/>
                    <a:pt x="671" y="16"/>
                    <a:pt x="671" y="16"/>
                  </a:cubicBezTo>
                  <a:cubicBezTo>
                    <a:pt x="671" y="44"/>
                    <a:pt x="671" y="44"/>
                    <a:pt x="671" y="44"/>
                  </a:cubicBezTo>
                  <a:cubicBezTo>
                    <a:pt x="742" y="44"/>
                    <a:pt x="742" y="44"/>
                    <a:pt x="742" y="44"/>
                  </a:cubicBezTo>
                  <a:lnTo>
                    <a:pt x="742" y="237"/>
                  </a:lnTo>
                  <a:close/>
                  <a:moveTo>
                    <a:pt x="948" y="174"/>
                  </a:moveTo>
                  <a:cubicBezTo>
                    <a:pt x="948" y="164"/>
                    <a:pt x="948" y="164"/>
                    <a:pt x="948" y="164"/>
                  </a:cubicBezTo>
                  <a:cubicBezTo>
                    <a:pt x="948" y="125"/>
                    <a:pt x="928" y="86"/>
                    <a:pt x="876" y="86"/>
                  </a:cubicBezTo>
                  <a:cubicBezTo>
                    <a:pt x="832" y="86"/>
                    <a:pt x="800" y="119"/>
                    <a:pt x="800" y="163"/>
                  </a:cubicBezTo>
                  <a:cubicBezTo>
                    <a:pt x="800" y="207"/>
                    <a:pt x="829" y="241"/>
                    <a:pt x="876" y="241"/>
                  </a:cubicBezTo>
                  <a:cubicBezTo>
                    <a:pt x="904" y="241"/>
                    <a:pt x="926" y="231"/>
                    <a:pt x="941" y="211"/>
                  </a:cubicBezTo>
                  <a:cubicBezTo>
                    <a:pt x="920" y="194"/>
                    <a:pt x="920" y="194"/>
                    <a:pt x="920" y="194"/>
                  </a:cubicBezTo>
                  <a:cubicBezTo>
                    <a:pt x="909" y="208"/>
                    <a:pt x="897" y="217"/>
                    <a:pt x="880" y="217"/>
                  </a:cubicBezTo>
                  <a:cubicBezTo>
                    <a:pt x="854" y="217"/>
                    <a:pt x="830" y="199"/>
                    <a:pt x="830" y="174"/>
                  </a:cubicBezTo>
                  <a:lnTo>
                    <a:pt x="948" y="174"/>
                  </a:lnTo>
                  <a:close/>
                  <a:moveTo>
                    <a:pt x="830" y="151"/>
                  </a:moveTo>
                  <a:cubicBezTo>
                    <a:pt x="830" y="131"/>
                    <a:pt x="848" y="108"/>
                    <a:pt x="876" y="108"/>
                  </a:cubicBezTo>
                  <a:cubicBezTo>
                    <a:pt x="904" y="108"/>
                    <a:pt x="918" y="126"/>
                    <a:pt x="918" y="151"/>
                  </a:cubicBezTo>
                  <a:lnTo>
                    <a:pt x="830" y="151"/>
                  </a:lnTo>
                  <a:close/>
                  <a:moveTo>
                    <a:pt x="1028" y="0"/>
                  </a:moveTo>
                  <a:cubicBezTo>
                    <a:pt x="1020" y="0"/>
                    <a:pt x="1013" y="6"/>
                    <a:pt x="1013" y="14"/>
                  </a:cubicBezTo>
                  <a:cubicBezTo>
                    <a:pt x="1013" y="22"/>
                    <a:pt x="1020" y="29"/>
                    <a:pt x="1028" y="29"/>
                  </a:cubicBezTo>
                  <a:cubicBezTo>
                    <a:pt x="1036" y="29"/>
                    <a:pt x="1042" y="22"/>
                    <a:pt x="1042" y="14"/>
                  </a:cubicBezTo>
                  <a:cubicBezTo>
                    <a:pt x="1042" y="6"/>
                    <a:pt x="1036" y="0"/>
                    <a:pt x="1028" y="0"/>
                  </a:cubicBezTo>
                  <a:close/>
                  <a:moveTo>
                    <a:pt x="1028" y="2"/>
                  </a:moveTo>
                  <a:cubicBezTo>
                    <a:pt x="1034" y="2"/>
                    <a:pt x="1039" y="8"/>
                    <a:pt x="1039" y="14"/>
                  </a:cubicBezTo>
                  <a:cubicBezTo>
                    <a:pt x="1039" y="21"/>
                    <a:pt x="1034" y="26"/>
                    <a:pt x="1028" y="26"/>
                  </a:cubicBezTo>
                  <a:cubicBezTo>
                    <a:pt x="1021" y="26"/>
                    <a:pt x="1017" y="21"/>
                    <a:pt x="1017" y="14"/>
                  </a:cubicBezTo>
                  <a:cubicBezTo>
                    <a:pt x="1017" y="8"/>
                    <a:pt x="1021" y="2"/>
                    <a:pt x="1028" y="2"/>
                  </a:cubicBezTo>
                  <a:close/>
                  <a:moveTo>
                    <a:pt x="1025" y="16"/>
                  </a:moveTo>
                  <a:cubicBezTo>
                    <a:pt x="1027" y="16"/>
                    <a:pt x="1027" y="16"/>
                    <a:pt x="1027" y="16"/>
                  </a:cubicBezTo>
                  <a:cubicBezTo>
                    <a:pt x="1028" y="16"/>
                    <a:pt x="1029" y="17"/>
                    <a:pt x="1030" y="18"/>
                  </a:cubicBezTo>
                  <a:cubicBezTo>
                    <a:pt x="1030" y="21"/>
                    <a:pt x="1030" y="22"/>
                    <a:pt x="1031" y="23"/>
                  </a:cubicBezTo>
                  <a:cubicBezTo>
                    <a:pt x="1034" y="23"/>
                    <a:pt x="1034" y="23"/>
                    <a:pt x="1034" y="23"/>
                  </a:cubicBezTo>
                  <a:cubicBezTo>
                    <a:pt x="1034" y="22"/>
                    <a:pt x="1034" y="21"/>
                    <a:pt x="1033" y="19"/>
                  </a:cubicBezTo>
                  <a:cubicBezTo>
                    <a:pt x="1033" y="16"/>
                    <a:pt x="1032" y="15"/>
                    <a:pt x="1031" y="15"/>
                  </a:cubicBezTo>
                  <a:cubicBezTo>
                    <a:pt x="1031" y="15"/>
                    <a:pt x="1031" y="15"/>
                    <a:pt x="1031" y="15"/>
                  </a:cubicBezTo>
                  <a:cubicBezTo>
                    <a:pt x="1033" y="14"/>
                    <a:pt x="1034" y="13"/>
                    <a:pt x="1034" y="11"/>
                  </a:cubicBezTo>
                  <a:cubicBezTo>
                    <a:pt x="1034" y="9"/>
                    <a:pt x="1033" y="8"/>
                    <a:pt x="1032" y="7"/>
                  </a:cubicBezTo>
                  <a:cubicBezTo>
                    <a:pt x="1031" y="6"/>
                    <a:pt x="1030" y="6"/>
                    <a:pt x="1027" y="6"/>
                  </a:cubicBezTo>
                  <a:cubicBezTo>
                    <a:pt x="1024" y="6"/>
                    <a:pt x="1023" y="6"/>
                    <a:pt x="1022" y="6"/>
                  </a:cubicBezTo>
                  <a:cubicBezTo>
                    <a:pt x="1022" y="23"/>
                    <a:pt x="1022" y="23"/>
                    <a:pt x="1022" y="23"/>
                  </a:cubicBezTo>
                  <a:cubicBezTo>
                    <a:pt x="1025" y="23"/>
                    <a:pt x="1025" y="23"/>
                    <a:pt x="1025" y="23"/>
                  </a:cubicBezTo>
                  <a:lnTo>
                    <a:pt x="1025" y="16"/>
                  </a:lnTo>
                  <a:close/>
                  <a:moveTo>
                    <a:pt x="1025" y="9"/>
                  </a:moveTo>
                  <a:cubicBezTo>
                    <a:pt x="1026" y="9"/>
                    <a:pt x="1026" y="9"/>
                    <a:pt x="1027" y="9"/>
                  </a:cubicBezTo>
                  <a:cubicBezTo>
                    <a:pt x="1029" y="9"/>
                    <a:pt x="1030" y="10"/>
                    <a:pt x="1030" y="11"/>
                  </a:cubicBezTo>
                  <a:cubicBezTo>
                    <a:pt x="1030" y="13"/>
                    <a:pt x="1029" y="13"/>
                    <a:pt x="1027" y="13"/>
                  </a:cubicBezTo>
                  <a:cubicBezTo>
                    <a:pt x="1025" y="13"/>
                    <a:pt x="1025" y="13"/>
                    <a:pt x="1025" y="13"/>
                  </a:cubicBezTo>
                  <a:lnTo>
                    <a:pt x="1025" y="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grpSp>
    </p:spTree>
    <p:custDataLst>
      <p:tags r:id="rId1"/>
    </p:custDataLst>
    <p:extLst>
      <p:ext uri="{BB962C8B-B14F-4D97-AF65-F5344CB8AC3E}">
        <p14:creationId xmlns:p14="http://schemas.microsoft.com/office/powerpoint/2010/main" val="427019931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22604351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4876800" y="1701800"/>
            <a:ext cx="6325480" cy="4267200"/>
          </a:xfrm>
        </p:spPr>
        <p:txBody>
          <a:bodyPr anchor="t"/>
          <a:lstStyle>
            <a:lvl1pPr marL="302676" indent="-302676">
              <a:buClr>
                <a:schemeClr val="accent1"/>
              </a:buClr>
              <a:buFont typeface="Arial"/>
              <a:buChar char="•"/>
              <a:defRPr sz="1867">
                <a:solidFill>
                  <a:schemeClr val="tx2"/>
                </a:solidFill>
              </a:defRPr>
            </a:lvl1pPr>
            <a:lvl2pPr marL="605352" indent="-300559">
              <a:buClr>
                <a:schemeClr val="accent1"/>
              </a:buClr>
              <a:buFont typeface="Arial"/>
              <a:buChar char="•"/>
              <a:defRPr sz="1600">
                <a:solidFill>
                  <a:schemeClr val="tx2"/>
                </a:solidFill>
              </a:defRPr>
            </a:lvl2pPr>
            <a:lvl3pPr marL="918610" indent="-313259">
              <a:buClr>
                <a:schemeClr val="accent1"/>
              </a:buClr>
              <a:buFont typeface="Arial"/>
              <a:buChar char="•"/>
              <a:defRPr sz="2133">
                <a:solidFill>
                  <a:srgbClr val="808080"/>
                </a:solidFill>
              </a:defRPr>
            </a:lvl3pPr>
            <a:lvl4pPr marL="1221287" indent="-302676">
              <a:buClr>
                <a:schemeClr val="accent1"/>
              </a:buClr>
              <a:buFont typeface="Arial"/>
              <a:buChar char="•"/>
              <a:defRPr sz="1867">
                <a:solidFill>
                  <a:srgbClr val="808080"/>
                </a:solidFill>
              </a:defRPr>
            </a:lvl4pPr>
            <a:lvl5pPr marL="1523962" indent="-304792">
              <a:buClr>
                <a:schemeClr val="accent1"/>
              </a:buClr>
              <a:buFont typeface="Arial"/>
              <a:buChar char="•"/>
              <a:defRPr sz="1600">
                <a:solidFill>
                  <a:srgbClr val="808080"/>
                </a:solidFill>
              </a:defRPr>
            </a:lvl5pPr>
          </a:lstStyle>
          <a:p>
            <a:pPr lvl="0"/>
            <a:r>
              <a:rPr lang="en-US" dirty="0" smtClean="0"/>
              <a:t>Click to edit Master text styles</a:t>
            </a:r>
          </a:p>
          <a:p>
            <a:pPr lvl="1"/>
            <a:r>
              <a:rPr lang="en-US" dirty="0" smtClean="0"/>
              <a:t>Second level</a:t>
            </a:r>
            <a:endParaRPr lang="en-US" dirty="0"/>
          </a:p>
        </p:txBody>
      </p:sp>
      <p:sp>
        <p:nvSpPr>
          <p:cNvPr id="8" name="Picture Placeholder 7"/>
          <p:cNvSpPr>
            <a:spLocks noGrp="1"/>
          </p:cNvSpPr>
          <p:nvPr>
            <p:ph type="pic" sz="quarter" idx="14"/>
          </p:nvPr>
        </p:nvSpPr>
        <p:spPr>
          <a:xfrm>
            <a:off x="711200" y="1701800"/>
            <a:ext cx="3810000" cy="4278493"/>
          </a:xfrm>
        </p:spPr>
        <p:txBody>
          <a:bodyPr rtlCol="0" anchor="ctr">
            <a:normAutofit/>
          </a:bodyPr>
          <a:lstStyle>
            <a:lvl1pPr marL="0" indent="0" algn="ctr">
              <a:buNone/>
              <a:defRPr/>
            </a:lvl1pPr>
          </a:lstStyle>
          <a:p>
            <a:pPr lvl="0"/>
            <a:endParaRPr lang="en-US" noProof="0"/>
          </a:p>
        </p:txBody>
      </p:sp>
    </p:spTree>
    <p:custDataLst>
      <p:tags r:id="rId1"/>
    </p:custDataLst>
    <p:extLst>
      <p:ext uri="{BB962C8B-B14F-4D97-AF65-F5344CB8AC3E}">
        <p14:creationId xmlns:p14="http://schemas.microsoft.com/office/powerpoint/2010/main" val="161637978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 -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920" y="178848"/>
            <a:ext cx="9347200" cy="426720"/>
          </a:xfrm>
        </p:spPr>
        <p:txBody>
          <a:bodyPr>
            <a:normAutofit/>
          </a:bodyPr>
          <a:lstStyle>
            <a:lvl1pPr>
              <a:defRPr sz="1600"/>
            </a:lvl1pPr>
          </a:lstStyle>
          <a:p>
            <a:r>
              <a:rPr lang="en-US" dirty="0" smtClean="0"/>
              <a:t>CLICK TO EDIT MASTER TITLE STYLE</a:t>
            </a:r>
            <a:endParaRPr lang="en-US" dirty="0"/>
          </a:p>
        </p:txBody>
      </p:sp>
      <p:sp>
        <p:nvSpPr>
          <p:cNvPr id="3" name="Content Placeholder 2"/>
          <p:cNvSpPr>
            <a:spLocks noGrp="1"/>
          </p:cNvSpPr>
          <p:nvPr>
            <p:ph idx="1"/>
          </p:nvPr>
        </p:nvSpPr>
        <p:spPr>
          <a:xfrm>
            <a:off x="4876800" y="1234163"/>
            <a:ext cx="6325480" cy="4267200"/>
          </a:xfrm>
        </p:spPr>
        <p:txBody>
          <a:bodyPr anchor="t"/>
          <a:lstStyle>
            <a:lvl1pPr marL="302676" indent="-302676">
              <a:buClr>
                <a:schemeClr val="accent1"/>
              </a:buClr>
              <a:buFont typeface="Arial"/>
              <a:buChar char="•"/>
              <a:defRPr sz="1867">
                <a:solidFill>
                  <a:schemeClr val="tx2"/>
                </a:solidFill>
              </a:defRPr>
            </a:lvl1pPr>
            <a:lvl2pPr marL="605352" indent="-300559">
              <a:buClr>
                <a:schemeClr val="accent1"/>
              </a:buClr>
              <a:buFont typeface="Arial"/>
              <a:buChar char="•"/>
              <a:defRPr sz="1600">
                <a:solidFill>
                  <a:schemeClr val="tx2"/>
                </a:solidFill>
              </a:defRPr>
            </a:lvl2pPr>
            <a:lvl3pPr marL="918610" indent="-313259">
              <a:buClr>
                <a:schemeClr val="accent1"/>
              </a:buClr>
              <a:buFont typeface="Arial"/>
              <a:buChar char="•"/>
              <a:defRPr sz="2133">
                <a:solidFill>
                  <a:srgbClr val="808080"/>
                </a:solidFill>
              </a:defRPr>
            </a:lvl3pPr>
            <a:lvl4pPr marL="1221287" indent="-302676">
              <a:buClr>
                <a:schemeClr val="accent1"/>
              </a:buClr>
              <a:buFont typeface="Arial"/>
              <a:buChar char="•"/>
              <a:defRPr sz="1867">
                <a:solidFill>
                  <a:srgbClr val="808080"/>
                </a:solidFill>
              </a:defRPr>
            </a:lvl4pPr>
            <a:lvl5pPr marL="1523962" indent="-304792">
              <a:buClr>
                <a:schemeClr val="accent1"/>
              </a:buClr>
              <a:buFont typeface="Arial"/>
              <a:buChar char="•"/>
              <a:defRPr sz="1600">
                <a:solidFill>
                  <a:srgbClr val="808080"/>
                </a:solidFill>
              </a:defRPr>
            </a:lvl5pPr>
          </a:lstStyle>
          <a:p>
            <a:pPr lvl="0"/>
            <a:r>
              <a:rPr lang="en-US" dirty="0" smtClean="0"/>
              <a:t>Click to edit Master text styles</a:t>
            </a:r>
          </a:p>
          <a:p>
            <a:pPr lvl="1"/>
            <a:r>
              <a:rPr lang="en-US" dirty="0" smtClean="0"/>
              <a:t>Second level</a:t>
            </a:r>
            <a:endParaRPr lang="en-US" dirty="0"/>
          </a:p>
        </p:txBody>
      </p:sp>
      <p:sp>
        <p:nvSpPr>
          <p:cNvPr id="8" name="Picture Placeholder 7"/>
          <p:cNvSpPr>
            <a:spLocks noGrp="1"/>
          </p:cNvSpPr>
          <p:nvPr>
            <p:ph type="pic" sz="quarter" idx="14"/>
          </p:nvPr>
        </p:nvSpPr>
        <p:spPr>
          <a:xfrm>
            <a:off x="711200" y="1234163"/>
            <a:ext cx="3810000" cy="4278493"/>
          </a:xfrm>
        </p:spPr>
        <p:txBody>
          <a:bodyPr rtlCol="0" anchor="ctr">
            <a:normAutofit/>
          </a:bodyPr>
          <a:lstStyle>
            <a:lvl1pPr marL="0" indent="0" algn="ctr">
              <a:buNone/>
              <a:defRPr/>
            </a:lvl1pPr>
          </a:lstStyle>
          <a:p>
            <a:pPr lvl="0"/>
            <a:endParaRPr lang="en-US" noProof="0"/>
          </a:p>
        </p:txBody>
      </p:sp>
      <p:sp>
        <p:nvSpPr>
          <p:cNvPr id="5" name="Freeform 11"/>
          <p:cNvSpPr>
            <a:spLocks/>
          </p:cNvSpPr>
          <p:nvPr userDrawn="1"/>
        </p:nvSpPr>
        <p:spPr bwMode="auto">
          <a:xfrm>
            <a:off x="493957" y="177800"/>
            <a:ext cx="95483" cy="43232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grpSp>
        <p:nvGrpSpPr>
          <p:cNvPr id="6" name="Group 5"/>
          <p:cNvGrpSpPr/>
          <p:nvPr userDrawn="1"/>
        </p:nvGrpSpPr>
        <p:grpSpPr>
          <a:xfrm>
            <a:off x="0" y="6393688"/>
            <a:ext cx="12192000" cy="464312"/>
            <a:chOff x="0" y="4795266"/>
            <a:chExt cx="9144000" cy="348234"/>
          </a:xfrm>
        </p:grpSpPr>
        <p:sp>
          <p:nvSpPr>
            <p:cNvPr id="7" name="Rectangle 6"/>
            <p:cNvSpPr/>
            <p:nvPr userDrawn="1"/>
          </p:nvSpPr>
          <p:spPr>
            <a:xfrm>
              <a:off x="0" y="4802125"/>
              <a:ext cx="9144000" cy="341375"/>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p:cNvSpPr/>
            <p:nvPr userDrawn="1"/>
          </p:nvSpPr>
          <p:spPr>
            <a:xfrm>
              <a:off x="0" y="4795266"/>
              <a:ext cx="9144000" cy="365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Rectangle 10"/>
          <p:cNvSpPr/>
          <p:nvPr userDrawn="1"/>
        </p:nvSpPr>
        <p:spPr>
          <a:xfrm>
            <a:off x="304800" y="6515263"/>
            <a:ext cx="6096000" cy="235898"/>
          </a:xfrm>
          <a:prstGeom prst="rect">
            <a:avLst/>
          </a:prstGeom>
        </p:spPr>
        <p:txBody>
          <a:bodyPr anchor="ctr" anchorCtr="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 ShoreTel, Inc. 2016  All rights reserved worldwide.</a:t>
            </a:r>
            <a:endParaRPr kumimoji="0" lang="en-US" sz="933" b="0" i="0" u="none" strike="noStrike" kern="1200" cap="none" spc="0" normalizeH="0" baseline="0" noProof="0" dirty="0">
              <a:ln>
                <a:noFill/>
              </a:ln>
              <a:solidFill>
                <a:srgbClr val="FFFFFF">
                  <a:lumMod val="75000"/>
                </a:srgbClr>
              </a:solidFill>
              <a:effectLst/>
              <a:uLnTx/>
              <a:uFillTx/>
              <a:latin typeface="Arial"/>
              <a:ea typeface="ＭＳ Ｐゴシック" charset="0"/>
              <a:cs typeface="Arial"/>
            </a:endParaRPr>
          </a:p>
        </p:txBody>
      </p:sp>
      <p:sp>
        <p:nvSpPr>
          <p:cNvPr id="12" name="Rectangle 11"/>
          <p:cNvSpPr/>
          <p:nvPr userDrawn="1"/>
        </p:nvSpPr>
        <p:spPr>
          <a:xfrm>
            <a:off x="11480800" y="6504939"/>
            <a:ext cx="349776" cy="256545"/>
          </a:xfrm>
          <a:prstGeom prst="rect">
            <a:avLst/>
          </a:prstGeom>
        </p:spPr>
        <p:txBody>
          <a:bodyPr wrap="none" anchor="ctr" anchorCtr="0">
            <a:spAutoFit/>
          </a:bodyPr>
          <a:lstStyle/>
          <a:p>
            <a:pPr marL="0" marR="0" lvl="0" indent="0" algn="l" defTabSz="609585" rtl="0" eaLnBrk="1" fontAlgn="auto" latinLnBrk="0" hangingPunct="1">
              <a:lnSpc>
                <a:spcPct val="100000"/>
              </a:lnSpc>
              <a:spcBef>
                <a:spcPct val="20000"/>
              </a:spcBef>
              <a:spcAft>
                <a:spcPts val="0"/>
              </a:spcAft>
              <a:buClrTx/>
              <a:buSzTx/>
              <a:buFontTx/>
              <a:buNone/>
              <a:tabLst/>
              <a:defRPr/>
            </a:pPr>
            <a:fld id="{97607E1A-0BE9-6945-8AEF-CA52ED5ABE9E}" type="slidenum">
              <a:rPr kumimoji="0" lang="en-US" sz="1067" b="0" i="0" u="none" strike="noStrike" kern="1200" cap="none" spc="0" normalizeH="0" baseline="0" noProof="0" smtClean="0">
                <a:ln>
                  <a:noFill/>
                </a:ln>
                <a:solidFill>
                  <a:srgbClr val="FFFFFF">
                    <a:lumMod val="75000"/>
                  </a:srgbClr>
                </a:solidFill>
                <a:effectLst/>
                <a:uLnTx/>
                <a:uFillTx/>
                <a:latin typeface="Arial"/>
                <a:ea typeface="ＭＳ Ｐゴシック" charset="0"/>
                <a:cs typeface="Arial"/>
              </a:rPr>
              <a:pPr marL="0" marR="0" lvl="0" indent="0" algn="l" defTabSz="609585" rtl="0" eaLnBrk="1" fontAlgn="auto" latinLnBrk="0" hangingPunct="1">
                <a:lnSpc>
                  <a:spcPct val="100000"/>
                </a:lnSpc>
                <a:spcBef>
                  <a:spcPct val="20000"/>
                </a:spcBef>
                <a:spcAft>
                  <a:spcPts val="0"/>
                </a:spcAft>
                <a:buClrTx/>
                <a:buSzTx/>
                <a:buFontTx/>
                <a:buNone/>
                <a:tabLst/>
                <a:defRPr/>
              </a:pPr>
              <a:t>‹#›</a:t>
            </a:fld>
            <a:endParaRPr kumimoji="0" lang="en-US" sz="1067" b="0" i="0" u="none" strike="noStrike" kern="1200" cap="none" spc="0" normalizeH="0" baseline="0" noProof="0" dirty="0">
              <a:ln>
                <a:noFill/>
              </a:ln>
              <a:solidFill>
                <a:srgbClr val="FFFFFF">
                  <a:lumMod val="75000"/>
                </a:srgbClr>
              </a:solidFill>
              <a:effectLst/>
              <a:uLnTx/>
              <a:uFillTx/>
              <a:latin typeface="Arial"/>
              <a:ea typeface="ＭＳ Ｐゴシック" charset="0"/>
              <a:cs typeface="Arial"/>
            </a:endParaRPr>
          </a:p>
        </p:txBody>
      </p:sp>
      <p:sp>
        <p:nvSpPr>
          <p:cNvPr id="13" name="TextBox 12"/>
          <p:cNvSpPr txBox="1"/>
          <p:nvPr userDrawn="1"/>
        </p:nvSpPr>
        <p:spPr>
          <a:xfrm>
            <a:off x="6670056" y="6511291"/>
            <a:ext cx="4741333" cy="243840"/>
          </a:xfrm>
          <a:prstGeom prst="rect">
            <a:avLst/>
          </a:prstGeom>
        </p:spPr>
        <p:txBody>
          <a:bodyPr anchor="ctr" anchorCtr="0"/>
          <a:lstStyle>
            <a:defPPr>
              <a:defRPr lang="en-US"/>
            </a:defPPr>
            <a:lvl1pPr>
              <a:defRPr sz="800">
                <a:solidFill>
                  <a:schemeClr val="bg1">
                    <a:lumMod val="75000"/>
                  </a:schemeClr>
                </a:solidFill>
                <a:latin typeface="Arial"/>
                <a:cs typeface="Arial"/>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a:t>
            </a:r>
          </a:p>
        </p:txBody>
      </p:sp>
      <p:grpSp>
        <p:nvGrpSpPr>
          <p:cNvPr id="14" name="Group 13"/>
          <p:cNvGrpSpPr/>
          <p:nvPr userDrawn="1"/>
        </p:nvGrpSpPr>
        <p:grpSpPr>
          <a:xfrm>
            <a:off x="10341072" y="6560150"/>
            <a:ext cx="776181" cy="168484"/>
            <a:chOff x="7924800" y="361950"/>
            <a:chExt cx="1038266" cy="225374"/>
          </a:xfrm>
          <a:effectLst/>
        </p:grpSpPr>
        <p:sp>
          <p:nvSpPr>
            <p:cNvPr id="15" name="Freeform 23"/>
            <p:cNvSpPr>
              <a:spLocks noEditPoints="1"/>
            </p:cNvSpPr>
            <p:nvPr userDrawn="1"/>
          </p:nvSpPr>
          <p:spPr bwMode="auto">
            <a:xfrm>
              <a:off x="7924800" y="361950"/>
              <a:ext cx="212614" cy="225374"/>
            </a:xfrm>
            <a:custGeom>
              <a:avLst/>
              <a:gdLst>
                <a:gd name="T0" fmla="*/ 175 w 276"/>
                <a:gd name="T1" fmla="*/ 142 h 292"/>
                <a:gd name="T2" fmla="*/ 188 w 276"/>
                <a:gd name="T3" fmla="*/ 173 h 292"/>
                <a:gd name="T4" fmla="*/ 79 w 276"/>
                <a:gd name="T5" fmla="*/ 224 h 292"/>
                <a:gd name="T6" fmla="*/ 5 w 276"/>
                <a:gd name="T7" fmla="*/ 105 h 292"/>
                <a:gd name="T8" fmla="*/ 140 w 276"/>
                <a:gd name="T9" fmla="*/ 1 h 292"/>
                <a:gd name="T10" fmla="*/ 266 w 276"/>
                <a:gd name="T11" fmla="*/ 77 h 292"/>
                <a:gd name="T12" fmla="*/ 246 w 276"/>
                <a:gd name="T13" fmla="*/ 75 h 292"/>
                <a:gd name="T14" fmla="*/ 167 w 276"/>
                <a:gd name="T15" fmla="*/ 33 h 292"/>
                <a:gd name="T16" fmla="*/ 65 w 276"/>
                <a:gd name="T17" fmla="*/ 66 h 292"/>
                <a:gd name="T18" fmla="*/ 90 w 276"/>
                <a:gd name="T19" fmla="*/ 168 h 292"/>
                <a:gd name="T20" fmla="*/ 175 w 276"/>
                <a:gd name="T21" fmla="*/ 142 h 292"/>
                <a:gd name="T22" fmla="*/ 107 w 276"/>
                <a:gd name="T23" fmla="*/ 144 h 292"/>
                <a:gd name="T24" fmla="*/ 186 w 276"/>
                <a:gd name="T25" fmla="*/ 123 h 292"/>
                <a:gd name="T26" fmla="*/ 211 w 276"/>
                <a:gd name="T27" fmla="*/ 225 h 292"/>
                <a:gd name="T28" fmla="*/ 110 w 276"/>
                <a:gd name="T29" fmla="*/ 259 h 292"/>
                <a:gd name="T30" fmla="*/ 30 w 276"/>
                <a:gd name="T31" fmla="*/ 217 h 292"/>
                <a:gd name="T32" fmla="*/ 10 w 276"/>
                <a:gd name="T33" fmla="*/ 216 h 292"/>
                <a:gd name="T34" fmla="*/ 137 w 276"/>
                <a:gd name="T35" fmla="*/ 291 h 292"/>
                <a:gd name="T36" fmla="*/ 271 w 276"/>
                <a:gd name="T37" fmla="*/ 185 h 292"/>
                <a:gd name="T38" fmla="*/ 196 w 276"/>
                <a:gd name="T39" fmla="*/ 67 h 292"/>
                <a:gd name="T40" fmla="*/ 94 w 276"/>
                <a:gd name="T41" fmla="*/ 113 h 292"/>
                <a:gd name="T42" fmla="*/ 107 w 276"/>
                <a:gd name="T43" fmla="*/ 14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292">
                  <a:moveTo>
                    <a:pt x="175" y="142"/>
                  </a:moveTo>
                  <a:cubicBezTo>
                    <a:pt x="175" y="142"/>
                    <a:pt x="193" y="148"/>
                    <a:pt x="188" y="173"/>
                  </a:cubicBezTo>
                  <a:cubicBezTo>
                    <a:pt x="181" y="207"/>
                    <a:pt x="134" y="243"/>
                    <a:pt x="79" y="224"/>
                  </a:cubicBezTo>
                  <a:cubicBezTo>
                    <a:pt x="24" y="206"/>
                    <a:pt x="0" y="153"/>
                    <a:pt x="5" y="105"/>
                  </a:cubicBezTo>
                  <a:cubicBezTo>
                    <a:pt x="10" y="57"/>
                    <a:pt x="58" y="1"/>
                    <a:pt x="140" y="1"/>
                  </a:cubicBezTo>
                  <a:cubicBezTo>
                    <a:pt x="209" y="0"/>
                    <a:pt x="260" y="51"/>
                    <a:pt x="266" y="77"/>
                  </a:cubicBezTo>
                  <a:cubicBezTo>
                    <a:pt x="272" y="103"/>
                    <a:pt x="258" y="89"/>
                    <a:pt x="246" y="75"/>
                  </a:cubicBezTo>
                  <a:cubicBezTo>
                    <a:pt x="234" y="61"/>
                    <a:pt x="205" y="39"/>
                    <a:pt x="167" y="33"/>
                  </a:cubicBezTo>
                  <a:cubicBezTo>
                    <a:pt x="133" y="27"/>
                    <a:pt x="91" y="34"/>
                    <a:pt x="65" y="66"/>
                  </a:cubicBezTo>
                  <a:cubicBezTo>
                    <a:pt x="39" y="97"/>
                    <a:pt x="48" y="152"/>
                    <a:pt x="90" y="168"/>
                  </a:cubicBezTo>
                  <a:cubicBezTo>
                    <a:pt x="138" y="187"/>
                    <a:pt x="175" y="142"/>
                    <a:pt x="175" y="142"/>
                  </a:cubicBezTo>
                  <a:moveTo>
                    <a:pt x="107" y="144"/>
                  </a:moveTo>
                  <a:cubicBezTo>
                    <a:pt x="107" y="144"/>
                    <a:pt x="137" y="104"/>
                    <a:pt x="186" y="123"/>
                  </a:cubicBezTo>
                  <a:cubicBezTo>
                    <a:pt x="227" y="138"/>
                    <a:pt x="237" y="193"/>
                    <a:pt x="211" y="225"/>
                  </a:cubicBezTo>
                  <a:cubicBezTo>
                    <a:pt x="185" y="257"/>
                    <a:pt x="143" y="264"/>
                    <a:pt x="110" y="259"/>
                  </a:cubicBezTo>
                  <a:cubicBezTo>
                    <a:pt x="72" y="252"/>
                    <a:pt x="42" y="231"/>
                    <a:pt x="30" y="217"/>
                  </a:cubicBezTo>
                  <a:cubicBezTo>
                    <a:pt x="18" y="203"/>
                    <a:pt x="4" y="189"/>
                    <a:pt x="10" y="216"/>
                  </a:cubicBezTo>
                  <a:cubicBezTo>
                    <a:pt x="16" y="242"/>
                    <a:pt x="68" y="292"/>
                    <a:pt x="137" y="291"/>
                  </a:cubicBezTo>
                  <a:cubicBezTo>
                    <a:pt x="218" y="289"/>
                    <a:pt x="266" y="233"/>
                    <a:pt x="271" y="185"/>
                  </a:cubicBezTo>
                  <a:cubicBezTo>
                    <a:pt x="276" y="137"/>
                    <a:pt x="251" y="85"/>
                    <a:pt x="196" y="67"/>
                  </a:cubicBezTo>
                  <a:cubicBezTo>
                    <a:pt x="141" y="49"/>
                    <a:pt x="101" y="79"/>
                    <a:pt x="94" y="113"/>
                  </a:cubicBezTo>
                  <a:cubicBezTo>
                    <a:pt x="89" y="138"/>
                    <a:pt x="107" y="144"/>
                    <a:pt x="107" y="144"/>
                  </a:cubicBez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16" name="Freeform 24"/>
            <p:cNvSpPr>
              <a:spLocks noEditPoints="1"/>
            </p:cNvSpPr>
            <p:nvPr userDrawn="1"/>
          </p:nvSpPr>
          <p:spPr bwMode="auto">
            <a:xfrm>
              <a:off x="8160418" y="378844"/>
              <a:ext cx="802648" cy="187632"/>
            </a:xfrm>
            <a:custGeom>
              <a:avLst/>
              <a:gdLst>
                <a:gd name="T0" fmla="*/ 72 w 1042"/>
                <a:gd name="T1" fmla="*/ 215 h 243"/>
                <a:gd name="T2" fmla="*/ 7 w 1042"/>
                <a:gd name="T3" fmla="*/ 72 h 243"/>
                <a:gd name="T4" fmla="*/ 145 w 1042"/>
                <a:gd name="T5" fmla="*/ 36 h 243"/>
                <a:gd name="T6" fmla="*/ 82 w 1042"/>
                <a:gd name="T7" fmla="*/ 39 h 243"/>
                <a:gd name="T8" fmla="*/ 147 w 1042"/>
                <a:gd name="T9" fmla="*/ 174 h 243"/>
                <a:gd name="T10" fmla="*/ 0 w 1042"/>
                <a:gd name="T11" fmla="*/ 212 h 243"/>
                <a:gd name="T12" fmla="*/ 166 w 1042"/>
                <a:gd name="T13" fmla="*/ 237 h 243"/>
                <a:gd name="T14" fmla="*/ 194 w 1042"/>
                <a:gd name="T15" fmla="*/ 161 h 243"/>
                <a:gd name="T16" fmla="*/ 269 w 1042"/>
                <a:gd name="T17" fmla="*/ 150 h 243"/>
                <a:gd name="T18" fmla="*/ 297 w 1042"/>
                <a:gd name="T19" fmla="*/ 237 h 243"/>
                <a:gd name="T20" fmla="*/ 243 w 1042"/>
                <a:gd name="T21" fmla="*/ 86 h 243"/>
                <a:gd name="T22" fmla="*/ 194 w 1042"/>
                <a:gd name="T23" fmla="*/ 112 h 243"/>
                <a:gd name="T24" fmla="*/ 166 w 1042"/>
                <a:gd name="T25" fmla="*/ 1 h 243"/>
                <a:gd name="T26" fmla="*/ 392 w 1042"/>
                <a:gd name="T27" fmla="*/ 86 h 243"/>
                <a:gd name="T28" fmla="*/ 392 w 1042"/>
                <a:gd name="T29" fmla="*/ 241 h 243"/>
                <a:gd name="T30" fmla="*/ 392 w 1042"/>
                <a:gd name="T31" fmla="*/ 86 h 243"/>
                <a:gd name="T32" fmla="*/ 343 w 1042"/>
                <a:gd name="T33" fmla="*/ 163 h 243"/>
                <a:gd name="T34" fmla="*/ 440 w 1042"/>
                <a:gd name="T35" fmla="*/ 163 h 243"/>
                <a:gd name="T36" fmla="*/ 487 w 1042"/>
                <a:gd name="T37" fmla="*/ 237 h 243"/>
                <a:gd name="T38" fmla="*/ 515 w 1042"/>
                <a:gd name="T39" fmla="*/ 163 h 243"/>
                <a:gd name="T40" fmla="*/ 571 w 1042"/>
                <a:gd name="T41" fmla="*/ 118 h 243"/>
                <a:gd name="T42" fmla="*/ 560 w 1042"/>
                <a:gd name="T43" fmla="*/ 86 h 243"/>
                <a:gd name="T44" fmla="*/ 515 w 1042"/>
                <a:gd name="T45" fmla="*/ 112 h 243"/>
                <a:gd name="T46" fmla="*/ 487 w 1042"/>
                <a:gd name="T47" fmla="*/ 89 h 243"/>
                <a:gd name="T48" fmla="*/ 965 w 1042"/>
                <a:gd name="T49" fmla="*/ 237 h 243"/>
                <a:gd name="T50" fmla="*/ 993 w 1042"/>
                <a:gd name="T51" fmla="*/ 1 h 243"/>
                <a:gd name="T52" fmla="*/ 965 w 1042"/>
                <a:gd name="T53" fmla="*/ 237 h 243"/>
                <a:gd name="T54" fmla="*/ 718 w 1042"/>
                <a:gd name="T55" fmla="*/ 164 h 243"/>
                <a:gd name="T56" fmla="*/ 569 w 1042"/>
                <a:gd name="T57" fmla="*/ 163 h 243"/>
                <a:gd name="T58" fmla="*/ 711 w 1042"/>
                <a:gd name="T59" fmla="*/ 211 h 243"/>
                <a:gd name="T60" fmla="*/ 649 w 1042"/>
                <a:gd name="T61" fmla="*/ 217 h 243"/>
                <a:gd name="T62" fmla="*/ 718 w 1042"/>
                <a:gd name="T63" fmla="*/ 174 h 243"/>
                <a:gd name="T64" fmla="*/ 645 w 1042"/>
                <a:gd name="T65" fmla="*/ 108 h 243"/>
                <a:gd name="T66" fmla="*/ 599 w 1042"/>
                <a:gd name="T67" fmla="*/ 151 h 243"/>
                <a:gd name="T68" fmla="*/ 772 w 1042"/>
                <a:gd name="T69" fmla="*/ 237 h 243"/>
                <a:gd name="T70" fmla="*/ 843 w 1042"/>
                <a:gd name="T71" fmla="*/ 44 h 243"/>
                <a:gd name="T72" fmla="*/ 671 w 1042"/>
                <a:gd name="T73" fmla="*/ 16 h 243"/>
                <a:gd name="T74" fmla="*/ 742 w 1042"/>
                <a:gd name="T75" fmla="*/ 44 h 243"/>
                <a:gd name="T76" fmla="*/ 948 w 1042"/>
                <a:gd name="T77" fmla="*/ 174 h 243"/>
                <a:gd name="T78" fmla="*/ 876 w 1042"/>
                <a:gd name="T79" fmla="*/ 86 h 243"/>
                <a:gd name="T80" fmla="*/ 876 w 1042"/>
                <a:gd name="T81" fmla="*/ 241 h 243"/>
                <a:gd name="T82" fmla="*/ 920 w 1042"/>
                <a:gd name="T83" fmla="*/ 194 h 243"/>
                <a:gd name="T84" fmla="*/ 830 w 1042"/>
                <a:gd name="T85" fmla="*/ 174 h 243"/>
                <a:gd name="T86" fmla="*/ 830 w 1042"/>
                <a:gd name="T87" fmla="*/ 151 h 243"/>
                <a:gd name="T88" fmla="*/ 918 w 1042"/>
                <a:gd name="T89" fmla="*/ 151 h 243"/>
                <a:gd name="T90" fmla="*/ 1028 w 1042"/>
                <a:gd name="T91" fmla="*/ 0 h 243"/>
                <a:gd name="T92" fmla="*/ 1028 w 1042"/>
                <a:gd name="T93" fmla="*/ 29 h 243"/>
                <a:gd name="T94" fmla="*/ 1028 w 1042"/>
                <a:gd name="T95" fmla="*/ 0 h 243"/>
                <a:gd name="T96" fmla="*/ 1039 w 1042"/>
                <a:gd name="T97" fmla="*/ 14 h 243"/>
                <a:gd name="T98" fmla="*/ 1017 w 1042"/>
                <a:gd name="T99" fmla="*/ 14 h 243"/>
                <a:gd name="T100" fmla="*/ 1025 w 1042"/>
                <a:gd name="T101" fmla="*/ 16 h 243"/>
                <a:gd name="T102" fmla="*/ 1030 w 1042"/>
                <a:gd name="T103" fmla="*/ 18 h 243"/>
                <a:gd name="T104" fmla="*/ 1034 w 1042"/>
                <a:gd name="T105" fmla="*/ 23 h 243"/>
                <a:gd name="T106" fmla="*/ 1031 w 1042"/>
                <a:gd name="T107" fmla="*/ 15 h 243"/>
                <a:gd name="T108" fmla="*/ 1034 w 1042"/>
                <a:gd name="T109" fmla="*/ 11 h 243"/>
                <a:gd name="T110" fmla="*/ 1027 w 1042"/>
                <a:gd name="T111" fmla="*/ 6 h 243"/>
                <a:gd name="T112" fmla="*/ 1022 w 1042"/>
                <a:gd name="T113" fmla="*/ 23 h 243"/>
                <a:gd name="T114" fmla="*/ 1025 w 1042"/>
                <a:gd name="T115" fmla="*/ 16 h 243"/>
                <a:gd name="T116" fmla="*/ 1027 w 1042"/>
                <a:gd name="T117" fmla="*/ 9 h 243"/>
                <a:gd name="T118" fmla="*/ 1027 w 1042"/>
                <a:gd name="T119" fmla="*/ 13 h 243"/>
                <a:gd name="T120" fmla="*/ 1025 w 1042"/>
                <a:gd name="T121" fmla="*/ 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2" h="243">
                  <a:moveTo>
                    <a:pt x="25" y="191"/>
                  </a:moveTo>
                  <a:cubicBezTo>
                    <a:pt x="36" y="207"/>
                    <a:pt x="54" y="215"/>
                    <a:pt x="72" y="215"/>
                  </a:cubicBezTo>
                  <a:cubicBezTo>
                    <a:pt x="91" y="215"/>
                    <a:pt x="116" y="202"/>
                    <a:pt x="116" y="178"/>
                  </a:cubicBezTo>
                  <a:cubicBezTo>
                    <a:pt x="116" y="127"/>
                    <a:pt x="7" y="159"/>
                    <a:pt x="7" y="72"/>
                  </a:cubicBezTo>
                  <a:cubicBezTo>
                    <a:pt x="7" y="47"/>
                    <a:pt x="29" y="11"/>
                    <a:pt x="82" y="11"/>
                  </a:cubicBezTo>
                  <a:cubicBezTo>
                    <a:pt x="106" y="11"/>
                    <a:pt x="129" y="16"/>
                    <a:pt x="145" y="36"/>
                  </a:cubicBezTo>
                  <a:cubicBezTo>
                    <a:pt x="121" y="58"/>
                    <a:pt x="121" y="58"/>
                    <a:pt x="121" y="58"/>
                  </a:cubicBezTo>
                  <a:cubicBezTo>
                    <a:pt x="113" y="47"/>
                    <a:pt x="99" y="39"/>
                    <a:pt x="82" y="39"/>
                  </a:cubicBezTo>
                  <a:cubicBezTo>
                    <a:pt x="49" y="39"/>
                    <a:pt x="39" y="59"/>
                    <a:pt x="39" y="72"/>
                  </a:cubicBezTo>
                  <a:cubicBezTo>
                    <a:pt x="39" y="128"/>
                    <a:pt x="147" y="95"/>
                    <a:pt x="147" y="174"/>
                  </a:cubicBezTo>
                  <a:cubicBezTo>
                    <a:pt x="147" y="217"/>
                    <a:pt x="113" y="243"/>
                    <a:pt x="71" y="243"/>
                  </a:cubicBezTo>
                  <a:cubicBezTo>
                    <a:pt x="42" y="243"/>
                    <a:pt x="15" y="233"/>
                    <a:pt x="0" y="212"/>
                  </a:cubicBezTo>
                  <a:lnTo>
                    <a:pt x="25" y="191"/>
                  </a:lnTo>
                  <a:close/>
                  <a:moveTo>
                    <a:pt x="166" y="237"/>
                  </a:moveTo>
                  <a:cubicBezTo>
                    <a:pt x="194" y="237"/>
                    <a:pt x="194" y="237"/>
                    <a:pt x="194" y="237"/>
                  </a:cubicBezTo>
                  <a:cubicBezTo>
                    <a:pt x="194" y="161"/>
                    <a:pt x="194" y="161"/>
                    <a:pt x="194" y="161"/>
                  </a:cubicBezTo>
                  <a:cubicBezTo>
                    <a:pt x="194" y="127"/>
                    <a:pt x="212" y="112"/>
                    <a:pt x="235" y="112"/>
                  </a:cubicBezTo>
                  <a:cubicBezTo>
                    <a:pt x="253" y="112"/>
                    <a:pt x="269" y="122"/>
                    <a:pt x="269" y="150"/>
                  </a:cubicBezTo>
                  <a:cubicBezTo>
                    <a:pt x="269" y="237"/>
                    <a:pt x="269" y="237"/>
                    <a:pt x="269" y="237"/>
                  </a:cubicBezTo>
                  <a:cubicBezTo>
                    <a:pt x="297" y="237"/>
                    <a:pt x="297" y="237"/>
                    <a:pt x="297" y="237"/>
                  </a:cubicBezTo>
                  <a:cubicBezTo>
                    <a:pt x="297" y="142"/>
                    <a:pt x="297" y="142"/>
                    <a:pt x="297" y="142"/>
                  </a:cubicBezTo>
                  <a:cubicBezTo>
                    <a:pt x="297" y="103"/>
                    <a:pt x="272" y="86"/>
                    <a:pt x="243" y="86"/>
                  </a:cubicBezTo>
                  <a:cubicBezTo>
                    <a:pt x="220" y="86"/>
                    <a:pt x="202" y="96"/>
                    <a:pt x="194" y="112"/>
                  </a:cubicBezTo>
                  <a:cubicBezTo>
                    <a:pt x="194" y="112"/>
                    <a:pt x="194" y="112"/>
                    <a:pt x="194" y="112"/>
                  </a:cubicBezTo>
                  <a:cubicBezTo>
                    <a:pt x="194" y="1"/>
                    <a:pt x="194" y="1"/>
                    <a:pt x="194" y="1"/>
                  </a:cubicBezTo>
                  <a:cubicBezTo>
                    <a:pt x="166" y="1"/>
                    <a:pt x="166" y="1"/>
                    <a:pt x="166" y="1"/>
                  </a:cubicBezTo>
                  <a:lnTo>
                    <a:pt x="166" y="237"/>
                  </a:lnTo>
                  <a:close/>
                  <a:moveTo>
                    <a:pt x="392" y="86"/>
                  </a:moveTo>
                  <a:cubicBezTo>
                    <a:pt x="348" y="86"/>
                    <a:pt x="313" y="120"/>
                    <a:pt x="313" y="163"/>
                  </a:cubicBezTo>
                  <a:cubicBezTo>
                    <a:pt x="313" y="206"/>
                    <a:pt x="348" y="241"/>
                    <a:pt x="392" y="241"/>
                  </a:cubicBezTo>
                  <a:cubicBezTo>
                    <a:pt x="436" y="241"/>
                    <a:pt x="470" y="206"/>
                    <a:pt x="470" y="163"/>
                  </a:cubicBezTo>
                  <a:cubicBezTo>
                    <a:pt x="470" y="120"/>
                    <a:pt x="436" y="86"/>
                    <a:pt x="392" y="86"/>
                  </a:cubicBezTo>
                  <a:moveTo>
                    <a:pt x="392" y="215"/>
                  </a:moveTo>
                  <a:cubicBezTo>
                    <a:pt x="362" y="215"/>
                    <a:pt x="343" y="193"/>
                    <a:pt x="343" y="163"/>
                  </a:cubicBezTo>
                  <a:cubicBezTo>
                    <a:pt x="343" y="133"/>
                    <a:pt x="362" y="112"/>
                    <a:pt x="392" y="112"/>
                  </a:cubicBezTo>
                  <a:cubicBezTo>
                    <a:pt x="422" y="112"/>
                    <a:pt x="440" y="133"/>
                    <a:pt x="440" y="163"/>
                  </a:cubicBezTo>
                  <a:cubicBezTo>
                    <a:pt x="440" y="193"/>
                    <a:pt x="422" y="215"/>
                    <a:pt x="392" y="215"/>
                  </a:cubicBezTo>
                  <a:moveTo>
                    <a:pt x="487" y="237"/>
                  </a:moveTo>
                  <a:cubicBezTo>
                    <a:pt x="515" y="237"/>
                    <a:pt x="515" y="237"/>
                    <a:pt x="515" y="237"/>
                  </a:cubicBezTo>
                  <a:cubicBezTo>
                    <a:pt x="515" y="163"/>
                    <a:pt x="515" y="163"/>
                    <a:pt x="515" y="163"/>
                  </a:cubicBezTo>
                  <a:cubicBezTo>
                    <a:pt x="515" y="131"/>
                    <a:pt x="530" y="115"/>
                    <a:pt x="557" y="115"/>
                  </a:cubicBezTo>
                  <a:cubicBezTo>
                    <a:pt x="562" y="115"/>
                    <a:pt x="567" y="116"/>
                    <a:pt x="571" y="118"/>
                  </a:cubicBezTo>
                  <a:cubicBezTo>
                    <a:pt x="572" y="87"/>
                    <a:pt x="572" y="87"/>
                    <a:pt x="572" y="87"/>
                  </a:cubicBezTo>
                  <a:cubicBezTo>
                    <a:pt x="569" y="86"/>
                    <a:pt x="564" y="86"/>
                    <a:pt x="560" y="86"/>
                  </a:cubicBezTo>
                  <a:cubicBezTo>
                    <a:pt x="542" y="86"/>
                    <a:pt x="523" y="96"/>
                    <a:pt x="516" y="112"/>
                  </a:cubicBezTo>
                  <a:cubicBezTo>
                    <a:pt x="515" y="112"/>
                    <a:pt x="515" y="112"/>
                    <a:pt x="515" y="112"/>
                  </a:cubicBezTo>
                  <a:cubicBezTo>
                    <a:pt x="515" y="89"/>
                    <a:pt x="515" y="89"/>
                    <a:pt x="515" y="89"/>
                  </a:cubicBezTo>
                  <a:cubicBezTo>
                    <a:pt x="487" y="89"/>
                    <a:pt x="487" y="89"/>
                    <a:pt x="487" y="89"/>
                  </a:cubicBezTo>
                  <a:lnTo>
                    <a:pt x="487" y="237"/>
                  </a:lnTo>
                  <a:close/>
                  <a:moveTo>
                    <a:pt x="965" y="237"/>
                  </a:moveTo>
                  <a:cubicBezTo>
                    <a:pt x="993" y="237"/>
                    <a:pt x="993" y="237"/>
                    <a:pt x="993" y="237"/>
                  </a:cubicBezTo>
                  <a:cubicBezTo>
                    <a:pt x="993" y="1"/>
                    <a:pt x="993" y="1"/>
                    <a:pt x="993" y="1"/>
                  </a:cubicBezTo>
                  <a:cubicBezTo>
                    <a:pt x="965" y="1"/>
                    <a:pt x="965" y="1"/>
                    <a:pt x="965" y="1"/>
                  </a:cubicBezTo>
                  <a:lnTo>
                    <a:pt x="965" y="237"/>
                  </a:lnTo>
                  <a:close/>
                  <a:moveTo>
                    <a:pt x="718" y="174"/>
                  </a:moveTo>
                  <a:cubicBezTo>
                    <a:pt x="718" y="164"/>
                    <a:pt x="718" y="164"/>
                    <a:pt x="718" y="164"/>
                  </a:cubicBezTo>
                  <a:cubicBezTo>
                    <a:pt x="718" y="125"/>
                    <a:pt x="698" y="86"/>
                    <a:pt x="646" y="86"/>
                  </a:cubicBezTo>
                  <a:cubicBezTo>
                    <a:pt x="601" y="86"/>
                    <a:pt x="569" y="119"/>
                    <a:pt x="569" y="163"/>
                  </a:cubicBezTo>
                  <a:cubicBezTo>
                    <a:pt x="569" y="207"/>
                    <a:pt x="599" y="241"/>
                    <a:pt x="645" y="241"/>
                  </a:cubicBezTo>
                  <a:cubicBezTo>
                    <a:pt x="674" y="241"/>
                    <a:pt x="695" y="231"/>
                    <a:pt x="711" y="211"/>
                  </a:cubicBezTo>
                  <a:cubicBezTo>
                    <a:pt x="690" y="194"/>
                    <a:pt x="690" y="194"/>
                    <a:pt x="690" y="194"/>
                  </a:cubicBezTo>
                  <a:cubicBezTo>
                    <a:pt x="679" y="208"/>
                    <a:pt x="666" y="217"/>
                    <a:pt x="649" y="217"/>
                  </a:cubicBezTo>
                  <a:cubicBezTo>
                    <a:pt x="623" y="217"/>
                    <a:pt x="599" y="199"/>
                    <a:pt x="599" y="174"/>
                  </a:cubicBezTo>
                  <a:lnTo>
                    <a:pt x="718" y="174"/>
                  </a:lnTo>
                  <a:close/>
                  <a:moveTo>
                    <a:pt x="599" y="151"/>
                  </a:moveTo>
                  <a:cubicBezTo>
                    <a:pt x="599" y="131"/>
                    <a:pt x="617" y="108"/>
                    <a:pt x="645" y="108"/>
                  </a:cubicBezTo>
                  <a:cubicBezTo>
                    <a:pt x="674" y="108"/>
                    <a:pt x="687" y="126"/>
                    <a:pt x="688" y="151"/>
                  </a:cubicBezTo>
                  <a:lnTo>
                    <a:pt x="599" y="151"/>
                  </a:lnTo>
                  <a:close/>
                  <a:moveTo>
                    <a:pt x="742" y="237"/>
                  </a:moveTo>
                  <a:cubicBezTo>
                    <a:pt x="772" y="237"/>
                    <a:pt x="772" y="237"/>
                    <a:pt x="772" y="237"/>
                  </a:cubicBezTo>
                  <a:cubicBezTo>
                    <a:pt x="772" y="44"/>
                    <a:pt x="772" y="44"/>
                    <a:pt x="772" y="44"/>
                  </a:cubicBezTo>
                  <a:cubicBezTo>
                    <a:pt x="843" y="44"/>
                    <a:pt x="843" y="44"/>
                    <a:pt x="843" y="44"/>
                  </a:cubicBezTo>
                  <a:cubicBezTo>
                    <a:pt x="843" y="16"/>
                    <a:pt x="843" y="16"/>
                    <a:pt x="843" y="16"/>
                  </a:cubicBezTo>
                  <a:cubicBezTo>
                    <a:pt x="671" y="16"/>
                    <a:pt x="671" y="16"/>
                    <a:pt x="671" y="16"/>
                  </a:cubicBezTo>
                  <a:cubicBezTo>
                    <a:pt x="671" y="44"/>
                    <a:pt x="671" y="44"/>
                    <a:pt x="671" y="44"/>
                  </a:cubicBezTo>
                  <a:cubicBezTo>
                    <a:pt x="742" y="44"/>
                    <a:pt x="742" y="44"/>
                    <a:pt x="742" y="44"/>
                  </a:cubicBezTo>
                  <a:lnTo>
                    <a:pt x="742" y="237"/>
                  </a:lnTo>
                  <a:close/>
                  <a:moveTo>
                    <a:pt x="948" y="174"/>
                  </a:moveTo>
                  <a:cubicBezTo>
                    <a:pt x="948" y="164"/>
                    <a:pt x="948" y="164"/>
                    <a:pt x="948" y="164"/>
                  </a:cubicBezTo>
                  <a:cubicBezTo>
                    <a:pt x="948" y="125"/>
                    <a:pt x="928" y="86"/>
                    <a:pt x="876" y="86"/>
                  </a:cubicBezTo>
                  <a:cubicBezTo>
                    <a:pt x="832" y="86"/>
                    <a:pt x="800" y="119"/>
                    <a:pt x="800" y="163"/>
                  </a:cubicBezTo>
                  <a:cubicBezTo>
                    <a:pt x="800" y="207"/>
                    <a:pt x="829" y="241"/>
                    <a:pt x="876" y="241"/>
                  </a:cubicBezTo>
                  <a:cubicBezTo>
                    <a:pt x="904" y="241"/>
                    <a:pt x="926" y="231"/>
                    <a:pt x="941" y="211"/>
                  </a:cubicBezTo>
                  <a:cubicBezTo>
                    <a:pt x="920" y="194"/>
                    <a:pt x="920" y="194"/>
                    <a:pt x="920" y="194"/>
                  </a:cubicBezTo>
                  <a:cubicBezTo>
                    <a:pt x="909" y="208"/>
                    <a:pt x="897" y="217"/>
                    <a:pt x="880" y="217"/>
                  </a:cubicBezTo>
                  <a:cubicBezTo>
                    <a:pt x="854" y="217"/>
                    <a:pt x="830" y="199"/>
                    <a:pt x="830" y="174"/>
                  </a:cubicBezTo>
                  <a:lnTo>
                    <a:pt x="948" y="174"/>
                  </a:lnTo>
                  <a:close/>
                  <a:moveTo>
                    <a:pt x="830" y="151"/>
                  </a:moveTo>
                  <a:cubicBezTo>
                    <a:pt x="830" y="131"/>
                    <a:pt x="848" y="108"/>
                    <a:pt x="876" y="108"/>
                  </a:cubicBezTo>
                  <a:cubicBezTo>
                    <a:pt x="904" y="108"/>
                    <a:pt x="918" y="126"/>
                    <a:pt x="918" y="151"/>
                  </a:cubicBezTo>
                  <a:lnTo>
                    <a:pt x="830" y="151"/>
                  </a:lnTo>
                  <a:close/>
                  <a:moveTo>
                    <a:pt x="1028" y="0"/>
                  </a:moveTo>
                  <a:cubicBezTo>
                    <a:pt x="1020" y="0"/>
                    <a:pt x="1013" y="6"/>
                    <a:pt x="1013" y="14"/>
                  </a:cubicBezTo>
                  <a:cubicBezTo>
                    <a:pt x="1013" y="22"/>
                    <a:pt x="1020" y="29"/>
                    <a:pt x="1028" y="29"/>
                  </a:cubicBezTo>
                  <a:cubicBezTo>
                    <a:pt x="1036" y="29"/>
                    <a:pt x="1042" y="22"/>
                    <a:pt x="1042" y="14"/>
                  </a:cubicBezTo>
                  <a:cubicBezTo>
                    <a:pt x="1042" y="6"/>
                    <a:pt x="1036" y="0"/>
                    <a:pt x="1028" y="0"/>
                  </a:cubicBezTo>
                  <a:close/>
                  <a:moveTo>
                    <a:pt x="1028" y="2"/>
                  </a:moveTo>
                  <a:cubicBezTo>
                    <a:pt x="1034" y="2"/>
                    <a:pt x="1039" y="8"/>
                    <a:pt x="1039" y="14"/>
                  </a:cubicBezTo>
                  <a:cubicBezTo>
                    <a:pt x="1039" y="21"/>
                    <a:pt x="1034" y="26"/>
                    <a:pt x="1028" y="26"/>
                  </a:cubicBezTo>
                  <a:cubicBezTo>
                    <a:pt x="1021" y="26"/>
                    <a:pt x="1017" y="21"/>
                    <a:pt x="1017" y="14"/>
                  </a:cubicBezTo>
                  <a:cubicBezTo>
                    <a:pt x="1017" y="8"/>
                    <a:pt x="1021" y="2"/>
                    <a:pt x="1028" y="2"/>
                  </a:cubicBezTo>
                  <a:close/>
                  <a:moveTo>
                    <a:pt x="1025" y="16"/>
                  </a:moveTo>
                  <a:cubicBezTo>
                    <a:pt x="1027" y="16"/>
                    <a:pt x="1027" y="16"/>
                    <a:pt x="1027" y="16"/>
                  </a:cubicBezTo>
                  <a:cubicBezTo>
                    <a:pt x="1028" y="16"/>
                    <a:pt x="1029" y="17"/>
                    <a:pt x="1030" y="18"/>
                  </a:cubicBezTo>
                  <a:cubicBezTo>
                    <a:pt x="1030" y="21"/>
                    <a:pt x="1030" y="22"/>
                    <a:pt x="1031" y="23"/>
                  </a:cubicBezTo>
                  <a:cubicBezTo>
                    <a:pt x="1034" y="23"/>
                    <a:pt x="1034" y="23"/>
                    <a:pt x="1034" y="23"/>
                  </a:cubicBezTo>
                  <a:cubicBezTo>
                    <a:pt x="1034" y="22"/>
                    <a:pt x="1034" y="21"/>
                    <a:pt x="1033" y="19"/>
                  </a:cubicBezTo>
                  <a:cubicBezTo>
                    <a:pt x="1033" y="16"/>
                    <a:pt x="1032" y="15"/>
                    <a:pt x="1031" y="15"/>
                  </a:cubicBezTo>
                  <a:cubicBezTo>
                    <a:pt x="1031" y="15"/>
                    <a:pt x="1031" y="15"/>
                    <a:pt x="1031" y="15"/>
                  </a:cubicBezTo>
                  <a:cubicBezTo>
                    <a:pt x="1033" y="14"/>
                    <a:pt x="1034" y="13"/>
                    <a:pt x="1034" y="11"/>
                  </a:cubicBezTo>
                  <a:cubicBezTo>
                    <a:pt x="1034" y="9"/>
                    <a:pt x="1033" y="8"/>
                    <a:pt x="1032" y="7"/>
                  </a:cubicBezTo>
                  <a:cubicBezTo>
                    <a:pt x="1031" y="6"/>
                    <a:pt x="1030" y="6"/>
                    <a:pt x="1027" y="6"/>
                  </a:cubicBezTo>
                  <a:cubicBezTo>
                    <a:pt x="1024" y="6"/>
                    <a:pt x="1023" y="6"/>
                    <a:pt x="1022" y="6"/>
                  </a:cubicBezTo>
                  <a:cubicBezTo>
                    <a:pt x="1022" y="23"/>
                    <a:pt x="1022" y="23"/>
                    <a:pt x="1022" y="23"/>
                  </a:cubicBezTo>
                  <a:cubicBezTo>
                    <a:pt x="1025" y="23"/>
                    <a:pt x="1025" y="23"/>
                    <a:pt x="1025" y="23"/>
                  </a:cubicBezTo>
                  <a:lnTo>
                    <a:pt x="1025" y="16"/>
                  </a:lnTo>
                  <a:close/>
                  <a:moveTo>
                    <a:pt x="1025" y="9"/>
                  </a:moveTo>
                  <a:cubicBezTo>
                    <a:pt x="1026" y="9"/>
                    <a:pt x="1026" y="9"/>
                    <a:pt x="1027" y="9"/>
                  </a:cubicBezTo>
                  <a:cubicBezTo>
                    <a:pt x="1029" y="9"/>
                    <a:pt x="1030" y="10"/>
                    <a:pt x="1030" y="11"/>
                  </a:cubicBezTo>
                  <a:cubicBezTo>
                    <a:pt x="1030" y="13"/>
                    <a:pt x="1029" y="13"/>
                    <a:pt x="1027" y="13"/>
                  </a:cubicBezTo>
                  <a:cubicBezTo>
                    <a:pt x="1025" y="13"/>
                    <a:pt x="1025" y="13"/>
                    <a:pt x="1025" y="13"/>
                  </a:cubicBezTo>
                  <a:lnTo>
                    <a:pt x="1025" y="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grpSp>
    </p:spTree>
    <p:custDataLst>
      <p:tags r:id="rId1"/>
    </p:custDataLst>
    <p:extLst>
      <p:ext uri="{BB962C8B-B14F-4D97-AF65-F5344CB8AC3E}">
        <p14:creationId xmlns:p14="http://schemas.microsoft.com/office/powerpoint/2010/main" val="36142875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igh -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920" y="178848"/>
            <a:ext cx="9347200" cy="426720"/>
          </a:xfrm>
        </p:spPr>
        <p:txBody>
          <a:bodyPr>
            <a:normAutofit/>
          </a:bodyPr>
          <a:lstStyle>
            <a:lvl1pPr>
              <a:defRPr sz="1600"/>
            </a:lvl1pPr>
          </a:lstStyle>
          <a:p>
            <a:r>
              <a:rPr lang="en-US" dirty="0" smtClean="0"/>
              <a:t>CLICK TO EDIT MASTER TITLE STYLE</a:t>
            </a:r>
            <a:endParaRPr lang="en-US" dirty="0"/>
          </a:p>
        </p:txBody>
      </p:sp>
      <p:sp>
        <p:nvSpPr>
          <p:cNvPr id="3" name="Content Placeholder 2"/>
          <p:cNvSpPr>
            <a:spLocks noGrp="1"/>
          </p:cNvSpPr>
          <p:nvPr>
            <p:ph idx="1"/>
          </p:nvPr>
        </p:nvSpPr>
        <p:spPr>
          <a:xfrm>
            <a:off x="711200" y="1234163"/>
            <a:ext cx="6325480" cy="4267200"/>
          </a:xfrm>
        </p:spPr>
        <p:txBody>
          <a:bodyPr anchor="t"/>
          <a:lstStyle>
            <a:lvl1pPr marL="302676" indent="-302676">
              <a:buClr>
                <a:schemeClr val="accent1"/>
              </a:buClr>
              <a:buFont typeface="Arial"/>
              <a:buChar char="•"/>
              <a:defRPr sz="1867">
                <a:solidFill>
                  <a:schemeClr val="tx2"/>
                </a:solidFill>
              </a:defRPr>
            </a:lvl1pPr>
            <a:lvl2pPr marL="605352" indent="-300559">
              <a:buClr>
                <a:schemeClr val="accent1"/>
              </a:buClr>
              <a:buFont typeface="Arial"/>
              <a:buChar char="•"/>
              <a:defRPr sz="1600">
                <a:solidFill>
                  <a:schemeClr val="tx2"/>
                </a:solidFill>
              </a:defRPr>
            </a:lvl2pPr>
            <a:lvl3pPr marL="918610" indent="-313259">
              <a:buClr>
                <a:schemeClr val="accent1"/>
              </a:buClr>
              <a:buFont typeface="Arial"/>
              <a:buChar char="•"/>
              <a:defRPr sz="2133">
                <a:solidFill>
                  <a:srgbClr val="808080"/>
                </a:solidFill>
              </a:defRPr>
            </a:lvl3pPr>
            <a:lvl4pPr marL="1221287" indent="-302676">
              <a:buClr>
                <a:schemeClr val="accent1"/>
              </a:buClr>
              <a:buFont typeface="Arial"/>
              <a:buChar char="•"/>
              <a:defRPr sz="1867">
                <a:solidFill>
                  <a:srgbClr val="808080"/>
                </a:solidFill>
              </a:defRPr>
            </a:lvl4pPr>
            <a:lvl5pPr marL="1523962" indent="-304792">
              <a:buClr>
                <a:schemeClr val="accent1"/>
              </a:buClr>
              <a:buFont typeface="Arial"/>
              <a:buChar char="•"/>
              <a:defRPr sz="1600">
                <a:solidFill>
                  <a:srgbClr val="808080"/>
                </a:solidFill>
              </a:defRPr>
            </a:lvl5pPr>
          </a:lstStyle>
          <a:p>
            <a:pPr lvl="0"/>
            <a:r>
              <a:rPr lang="en-US" dirty="0" smtClean="0"/>
              <a:t>Click to edit Master text styles</a:t>
            </a:r>
          </a:p>
          <a:p>
            <a:pPr lvl="1"/>
            <a:r>
              <a:rPr lang="en-US" dirty="0" smtClean="0"/>
              <a:t>Second level</a:t>
            </a:r>
            <a:endParaRPr lang="en-US" dirty="0"/>
          </a:p>
        </p:txBody>
      </p:sp>
      <p:sp>
        <p:nvSpPr>
          <p:cNvPr id="8" name="Picture Placeholder 7"/>
          <p:cNvSpPr>
            <a:spLocks noGrp="1"/>
          </p:cNvSpPr>
          <p:nvPr>
            <p:ph type="pic" sz="quarter" idx="14"/>
          </p:nvPr>
        </p:nvSpPr>
        <p:spPr>
          <a:xfrm>
            <a:off x="7392280" y="1234163"/>
            <a:ext cx="3810000" cy="4278493"/>
          </a:xfrm>
        </p:spPr>
        <p:txBody>
          <a:bodyPr rtlCol="0" anchor="ctr">
            <a:normAutofit/>
          </a:bodyPr>
          <a:lstStyle>
            <a:lvl1pPr marL="0" indent="0" algn="ctr">
              <a:buNone/>
              <a:defRPr/>
            </a:lvl1pPr>
          </a:lstStyle>
          <a:p>
            <a:pPr lvl="0"/>
            <a:endParaRPr lang="en-US" noProof="0"/>
          </a:p>
        </p:txBody>
      </p:sp>
      <p:sp>
        <p:nvSpPr>
          <p:cNvPr id="5" name="Freeform 11"/>
          <p:cNvSpPr>
            <a:spLocks/>
          </p:cNvSpPr>
          <p:nvPr userDrawn="1"/>
        </p:nvSpPr>
        <p:spPr bwMode="auto">
          <a:xfrm>
            <a:off x="493957" y="177800"/>
            <a:ext cx="95483" cy="43232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grpSp>
        <p:nvGrpSpPr>
          <p:cNvPr id="6" name="Group 5"/>
          <p:cNvGrpSpPr/>
          <p:nvPr userDrawn="1"/>
        </p:nvGrpSpPr>
        <p:grpSpPr>
          <a:xfrm>
            <a:off x="0" y="6393688"/>
            <a:ext cx="12192000" cy="464312"/>
            <a:chOff x="0" y="4795266"/>
            <a:chExt cx="9144000" cy="348234"/>
          </a:xfrm>
        </p:grpSpPr>
        <p:sp>
          <p:nvSpPr>
            <p:cNvPr id="7" name="Rectangle 6"/>
            <p:cNvSpPr/>
            <p:nvPr userDrawn="1"/>
          </p:nvSpPr>
          <p:spPr>
            <a:xfrm>
              <a:off x="0" y="4802125"/>
              <a:ext cx="9144000" cy="341375"/>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p:cNvSpPr/>
            <p:nvPr userDrawn="1"/>
          </p:nvSpPr>
          <p:spPr>
            <a:xfrm>
              <a:off x="0" y="4795266"/>
              <a:ext cx="9144000" cy="365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Rectangle 10"/>
          <p:cNvSpPr/>
          <p:nvPr userDrawn="1"/>
        </p:nvSpPr>
        <p:spPr>
          <a:xfrm>
            <a:off x="304800" y="6515263"/>
            <a:ext cx="6096000" cy="235898"/>
          </a:xfrm>
          <a:prstGeom prst="rect">
            <a:avLst/>
          </a:prstGeom>
        </p:spPr>
        <p:txBody>
          <a:bodyPr anchor="ctr" anchorCtr="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 ShoreTel, Inc. 2016  All rights reserved worldwide.</a:t>
            </a:r>
            <a:endParaRPr kumimoji="0" lang="en-US" sz="933" b="0" i="0" u="none" strike="noStrike" kern="1200" cap="none" spc="0" normalizeH="0" baseline="0" noProof="0" dirty="0">
              <a:ln>
                <a:noFill/>
              </a:ln>
              <a:solidFill>
                <a:srgbClr val="FFFFFF">
                  <a:lumMod val="75000"/>
                </a:srgbClr>
              </a:solidFill>
              <a:effectLst/>
              <a:uLnTx/>
              <a:uFillTx/>
              <a:latin typeface="Arial"/>
              <a:ea typeface="ＭＳ Ｐゴシック" charset="0"/>
              <a:cs typeface="Arial"/>
            </a:endParaRPr>
          </a:p>
        </p:txBody>
      </p:sp>
      <p:sp>
        <p:nvSpPr>
          <p:cNvPr id="12" name="Rectangle 11"/>
          <p:cNvSpPr/>
          <p:nvPr userDrawn="1"/>
        </p:nvSpPr>
        <p:spPr>
          <a:xfrm>
            <a:off x="11480800" y="6504939"/>
            <a:ext cx="349776" cy="256545"/>
          </a:xfrm>
          <a:prstGeom prst="rect">
            <a:avLst/>
          </a:prstGeom>
        </p:spPr>
        <p:txBody>
          <a:bodyPr wrap="none" anchor="ctr" anchorCtr="0">
            <a:spAutoFit/>
          </a:bodyPr>
          <a:lstStyle/>
          <a:p>
            <a:pPr marL="0" marR="0" lvl="0" indent="0" algn="l" defTabSz="609585" rtl="0" eaLnBrk="1" fontAlgn="auto" latinLnBrk="0" hangingPunct="1">
              <a:lnSpc>
                <a:spcPct val="100000"/>
              </a:lnSpc>
              <a:spcBef>
                <a:spcPct val="20000"/>
              </a:spcBef>
              <a:spcAft>
                <a:spcPts val="0"/>
              </a:spcAft>
              <a:buClrTx/>
              <a:buSzTx/>
              <a:buFontTx/>
              <a:buNone/>
              <a:tabLst/>
              <a:defRPr/>
            </a:pPr>
            <a:fld id="{97607E1A-0BE9-6945-8AEF-CA52ED5ABE9E}" type="slidenum">
              <a:rPr kumimoji="0" lang="en-US" sz="1067" b="0" i="0" u="none" strike="noStrike" kern="1200" cap="none" spc="0" normalizeH="0" baseline="0" noProof="0" smtClean="0">
                <a:ln>
                  <a:noFill/>
                </a:ln>
                <a:solidFill>
                  <a:srgbClr val="FFFFFF">
                    <a:lumMod val="75000"/>
                  </a:srgbClr>
                </a:solidFill>
                <a:effectLst/>
                <a:uLnTx/>
                <a:uFillTx/>
                <a:latin typeface="Arial"/>
                <a:ea typeface="ＭＳ Ｐゴシック" charset="0"/>
                <a:cs typeface="Arial"/>
              </a:rPr>
              <a:pPr marL="0" marR="0" lvl="0" indent="0" algn="l" defTabSz="609585" rtl="0" eaLnBrk="1" fontAlgn="auto" latinLnBrk="0" hangingPunct="1">
                <a:lnSpc>
                  <a:spcPct val="100000"/>
                </a:lnSpc>
                <a:spcBef>
                  <a:spcPct val="20000"/>
                </a:spcBef>
                <a:spcAft>
                  <a:spcPts val="0"/>
                </a:spcAft>
                <a:buClrTx/>
                <a:buSzTx/>
                <a:buFontTx/>
                <a:buNone/>
                <a:tabLst/>
                <a:defRPr/>
              </a:pPr>
              <a:t>‹#›</a:t>
            </a:fld>
            <a:endParaRPr kumimoji="0" lang="en-US" sz="1067" b="0" i="0" u="none" strike="noStrike" kern="1200" cap="none" spc="0" normalizeH="0" baseline="0" noProof="0" dirty="0">
              <a:ln>
                <a:noFill/>
              </a:ln>
              <a:solidFill>
                <a:srgbClr val="FFFFFF">
                  <a:lumMod val="75000"/>
                </a:srgbClr>
              </a:solidFill>
              <a:effectLst/>
              <a:uLnTx/>
              <a:uFillTx/>
              <a:latin typeface="Arial"/>
              <a:ea typeface="ＭＳ Ｐゴシック" charset="0"/>
              <a:cs typeface="Arial"/>
            </a:endParaRPr>
          </a:p>
        </p:txBody>
      </p:sp>
      <p:sp>
        <p:nvSpPr>
          <p:cNvPr id="13" name="TextBox 12"/>
          <p:cNvSpPr txBox="1"/>
          <p:nvPr userDrawn="1"/>
        </p:nvSpPr>
        <p:spPr>
          <a:xfrm>
            <a:off x="6670056" y="6511291"/>
            <a:ext cx="4741333" cy="243840"/>
          </a:xfrm>
          <a:prstGeom prst="rect">
            <a:avLst/>
          </a:prstGeom>
        </p:spPr>
        <p:txBody>
          <a:bodyPr anchor="ctr" anchorCtr="0"/>
          <a:lstStyle>
            <a:defPPr>
              <a:defRPr lang="en-US"/>
            </a:defPPr>
            <a:lvl1pPr>
              <a:defRPr sz="800">
                <a:solidFill>
                  <a:schemeClr val="bg1">
                    <a:lumMod val="75000"/>
                  </a:schemeClr>
                </a:solidFill>
                <a:latin typeface="Arial"/>
                <a:cs typeface="Arial"/>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a:t>
            </a:r>
          </a:p>
        </p:txBody>
      </p:sp>
      <p:grpSp>
        <p:nvGrpSpPr>
          <p:cNvPr id="14" name="Group 13"/>
          <p:cNvGrpSpPr/>
          <p:nvPr userDrawn="1"/>
        </p:nvGrpSpPr>
        <p:grpSpPr>
          <a:xfrm>
            <a:off x="10341072" y="6560150"/>
            <a:ext cx="776181" cy="168484"/>
            <a:chOff x="7924800" y="361950"/>
            <a:chExt cx="1038266" cy="225374"/>
          </a:xfrm>
          <a:effectLst/>
        </p:grpSpPr>
        <p:sp>
          <p:nvSpPr>
            <p:cNvPr id="15" name="Freeform 23"/>
            <p:cNvSpPr>
              <a:spLocks noEditPoints="1"/>
            </p:cNvSpPr>
            <p:nvPr userDrawn="1"/>
          </p:nvSpPr>
          <p:spPr bwMode="auto">
            <a:xfrm>
              <a:off x="7924800" y="361950"/>
              <a:ext cx="212614" cy="225374"/>
            </a:xfrm>
            <a:custGeom>
              <a:avLst/>
              <a:gdLst>
                <a:gd name="T0" fmla="*/ 175 w 276"/>
                <a:gd name="T1" fmla="*/ 142 h 292"/>
                <a:gd name="T2" fmla="*/ 188 w 276"/>
                <a:gd name="T3" fmla="*/ 173 h 292"/>
                <a:gd name="T4" fmla="*/ 79 w 276"/>
                <a:gd name="T5" fmla="*/ 224 h 292"/>
                <a:gd name="T6" fmla="*/ 5 w 276"/>
                <a:gd name="T7" fmla="*/ 105 h 292"/>
                <a:gd name="T8" fmla="*/ 140 w 276"/>
                <a:gd name="T9" fmla="*/ 1 h 292"/>
                <a:gd name="T10" fmla="*/ 266 w 276"/>
                <a:gd name="T11" fmla="*/ 77 h 292"/>
                <a:gd name="T12" fmla="*/ 246 w 276"/>
                <a:gd name="T13" fmla="*/ 75 h 292"/>
                <a:gd name="T14" fmla="*/ 167 w 276"/>
                <a:gd name="T15" fmla="*/ 33 h 292"/>
                <a:gd name="T16" fmla="*/ 65 w 276"/>
                <a:gd name="T17" fmla="*/ 66 h 292"/>
                <a:gd name="T18" fmla="*/ 90 w 276"/>
                <a:gd name="T19" fmla="*/ 168 h 292"/>
                <a:gd name="T20" fmla="*/ 175 w 276"/>
                <a:gd name="T21" fmla="*/ 142 h 292"/>
                <a:gd name="T22" fmla="*/ 107 w 276"/>
                <a:gd name="T23" fmla="*/ 144 h 292"/>
                <a:gd name="T24" fmla="*/ 186 w 276"/>
                <a:gd name="T25" fmla="*/ 123 h 292"/>
                <a:gd name="T26" fmla="*/ 211 w 276"/>
                <a:gd name="T27" fmla="*/ 225 h 292"/>
                <a:gd name="T28" fmla="*/ 110 w 276"/>
                <a:gd name="T29" fmla="*/ 259 h 292"/>
                <a:gd name="T30" fmla="*/ 30 w 276"/>
                <a:gd name="T31" fmla="*/ 217 h 292"/>
                <a:gd name="T32" fmla="*/ 10 w 276"/>
                <a:gd name="T33" fmla="*/ 216 h 292"/>
                <a:gd name="T34" fmla="*/ 137 w 276"/>
                <a:gd name="T35" fmla="*/ 291 h 292"/>
                <a:gd name="T36" fmla="*/ 271 w 276"/>
                <a:gd name="T37" fmla="*/ 185 h 292"/>
                <a:gd name="T38" fmla="*/ 196 w 276"/>
                <a:gd name="T39" fmla="*/ 67 h 292"/>
                <a:gd name="T40" fmla="*/ 94 w 276"/>
                <a:gd name="T41" fmla="*/ 113 h 292"/>
                <a:gd name="T42" fmla="*/ 107 w 276"/>
                <a:gd name="T43" fmla="*/ 14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292">
                  <a:moveTo>
                    <a:pt x="175" y="142"/>
                  </a:moveTo>
                  <a:cubicBezTo>
                    <a:pt x="175" y="142"/>
                    <a:pt x="193" y="148"/>
                    <a:pt x="188" y="173"/>
                  </a:cubicBezTo>
                  <a:cubicBezTo>
                    <a:pt x="181" y="207"/>
                    <a:pt x="134" y="243"/>
                    <a:pt x="79" y="224"/>
                  </a:cubicBezTo>
                  <a:cubicBezTo>
                    <a:pt x="24" y="206"/>
                    <a:pt x="0" y="153"/>
                    <a:pt x="5" y="105"/>
                  </a:cubicBezTo>
                  <a:cubicBezTo>
                    <a:pt x="10" y="57"/>
                    <a:pt x="58" y="1"/>
                    <a:pt x="140" y="1"/>
                  </a:cubicBezTo>
                  <a:cubicBezTo>
                    <a:pt x="209" y="0"/>
                    <a:pt x="260" y="51"/>
                    <a:pt x="266" y="77"/>
                  </a:cubicBezTo>
                  <a:cubicBezTo>
                    <a:pt x="272" y="103"/>
                    <a:pt x="258" y="89"/>
                    <a:pt x="246" y="75"/>
                  </a:cubicBezTo>
                  <a:cubicBezTo>
                    <a:pt x="234" y="61"/>
                    <a:pt x="205" y="39"/>
                    <a:pt x="167" y="33"/>
                  </a:cubicBezTo>
                  <a:cubicBezTo>
                    <a:pt x="133" y="27"/>
                    <a:pt x="91" y="34"/>
                    <a:pt x="65" y="66"/>
                  </a:cubicBezTo>
                  <a:cubicBezTo>
                    <a:pt x="39" y="97"/>
                    <a:pt x="48" y="152"/>
                    <a:pt x="90" y="168"/>
                  </a:cubicBezTo>
                  <a:cubicBezTo>
                    <a:pt x="138" y="187"/>
                    <a:pt x="175" y="142"/>
                    <a:pt x="175" y="142"/>
                  </a:cubicBezTo>
                  <a:moveTo>
                    <a:pt x="107" y="144"/>
                  </a:moveTo>
                  <a:cubicBezTo>
                    <a:pt x="107" y="144"/>
                    <a:pt x="137" y="104"/>
                    <a:pt x="186" y="123"/>
                  </a:cubicBezTo>
                  <a:cubicBezTo>
                    <a:pt x="227" y="138"/>
                    <a:pt x="237" y="193"/>
                    <a:pt x="211" y="225"/>
                  </a:cubicBezTo>
                  <a:cubicBezTo>
                    <a:pt x="185" y="257"/>
                    <a:pt x="143" y="264"/>
                    <a:pt x="110" y="259"/>
                  </a:cubicBezTo>
                  <a:cubicBezTo>
                    <a:pt x="72" y="252"/>
                    <a:pt x="42" y="231"/>
                    <a:pt x="30" y="217"/>
                  </a:cubicBezTo>
                  <a:cubicBezTo>
                    <a:pt x="18" y="203"/>
                    <a:pt x="4" y="189"/>
                    <a:pt x="10" y="216"/>
                  </a:cubicBezTo>
                  <a:cubicBezTo>
                    <a:pt x="16" y="242"/>
                    <a:pt x="68" y="292"/>
                    <a:pt x="137" y="291"/>
                  </a:cubicBezTo>
                  <a:cubicBezTo>
                    <a:pt x="218" y="289"/>
                    <a:pt x="266" y="233"/>
                    <a:pt x="271" y="185"/>
                  </a:cubicBezTo>
                  <a:cubicBezTo>
                    <a:pt x="276" y="137"/>
                    <a:pt x="251" y="85"/>
                    <a:pt x="196" y="67"/>
                  </a:cubicBezTo>
                  <a:cubicBezTo>
                    <a:pt x="141" y="49"/>
                    <a:pt x="101" y="79"/>
                    <a:pt x="94" y="113"/>
                  </a:cubicBezTo>
                  <a:cubicBezTo>
                    <a:pt x="89" y="138"/>
                    <a:pt x="107" y="144"/>
                    <a:pt x="107" y="144"/>
                  </a:cubicBez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16" name="Freeform 24"/>
            <p:cNvSpPr>
              <a:spLocks noEditPoints="1"/>
            </p:cNvSpPr>
            <p:nvPr userDrawn="1"/>
          </p:nvSpPr>
          <p:spPr bwMode="auto">
            <a:xfrm>
              <a:off x="8160418" y="378844"/>
              <a:ext cx="802648" cy="187632"/>
            </a:xfrm>
            <a:custGeom>
              <a:avLst/>
              <a:gdLst>
                <a:gd name="T0" fmla="*/ 72 w 1042"/>
                <a:gd name="T1" fmla="*/ 215 h 243"/>
                <a:gd name="T2" fmla="*/ 7 w 1042"/>
                <a:gd name="T3" fmla="*/ 72 h 243"/>
                <a:gd name="T4" fmla="*/ 145 w 1042"/>
                <a:gd name="T5" fmla="*/ 36 h 243"/>
                <a:gd name="T6" fmla="*/ 82 w 1042"/>
                <a:gd name="T7" fmla="*/ 39 h 243"/>
                <a:gd name="T8" fmla="*/ 147 w 1042"/>
                <a:gd name="T9" fmla="*/ 174 h 243"/>
                <a:gd name="T10" fmla="*/ 0 w 1042"/>
                <a:gd name="T11" fmla="*/ 212 h 243"/>
                <a:gd name="T12" fmla="*/ 166 w 1042"/>
                <a:gd name="T13" fmla="*/ 237 h 243"/>
                <a:gd name="T14" fmla="*/ 194 w 1042"/>
                <a:gd name="T15" fmla="*/ 161 h 243"/>
                <a:gd name="T16" fmla="*/ 269 w 1042"/>
                <a:gd name="T17" fmla="*/ 150 h 243"/>
                <a:gd name="T18" fmla="*/ 297 w 1042"/>
                <a:gd name="T19" fmla="*/ 237 h 243"/>
                <a:gd name="T20" fmla="*/ 243 w 1042"/>
                <a:gd name="T21" fmla="*/ 86 h 243"/>
                <a:gd name="T22" fmla="*/ 194 w 1042"/>
                <a:gd name="T23" fmla="*/ 112 h 243"/>
                <a:gd name="T24" fmla="*/ 166 w 1042"/>
                <a:gd name="T25" fmla="*/ 1 h 243"/>
                <a:gd name="T26" fmla="*/ 392 w 1042"/>
                <a:gd name="T27" fmla="*/ 86 h 243"/>
                <a:gd name="T28" fmla="*/ 392 w 1042"/>
                <a:gd name="T29" fmla="*/ 241 h 243"/>
                <a:gd name="T30" fmla="*/ 392 w 1042"/>
                <a:gd name="T31" fmla="*/ 86 h 243"/>
                <a:gd name="T32" fmla="*/ 343 w 1042"/>
                <a:gd name="T33" fmla="*/ 163 h 243"/>
                <a:gd name="T34" fmla="*/ 440 w 1042"/>
                <a:gd name="T35" fmla="*/ 163 h 243"/>
                <a:gd name="T36" fmla="*/ 487 w 1042"/>
                <a:gd name="T37" fmla="*/ 237 h 243"/>
                <a:gd name="T38" fmla="*/ 515 w 1042"/>
                <a:gd name="T39" fmla="*/ 163 h 243"/>
                <a:gd name="T40" fmla="*/ 571 w 1042"/>
                <a:gd name="T41" fmla="*/ 118 h 243"/>
                <a:gd name="T42" fmla="*/ 560 w 1042"/>
                <a:gd name="T43" fmla="*/ 86 h 243"/>
                <a:gd name="T44" fmla="*/ 515 w 1042"/>
                <a:gd name="T45" fmla="*/ 112 h 243"/>
                <a:gd name="T46" fmla="*/ 487 w 1042"/>
                <a:gd name="T47" fmla="*/ 89 h 243"/>
                <a:gd name="T48" fmla="*/ 965 w 1042"/>
                <a:gd name="T49" fmla="*/ 237 h 243"/>
                <a:gd name="T50" fmla="*/ 993 w 1042"/>
                <a:gd name="T51" fmla="*/ 1 h 243"/>
                <a:gd name="T52" fmla="*/ 965 w 1042"/>
                <a:gd name="T53" fmla="*/ 237 h 243"/>
                <a:gd name="T54" fmla="*/ 718 w 1042"/>
                <a:gd name="T55" fmla="*/ 164 h 243"/>
                <a:gd name="T56" fmla="*/ 569 w 1042"/>
                <a:gd name="T57" fmla="*/ 163 h 243"/>
                <a:gd name="T58" fmla="*/ 711 w 1042"/>
                <a:gd name="T59" fmla="*/ 211 h 243"/>
                <a:gd name="T60" fmla="*/ 649 w 1042"/>
                <a:gd name="T61" fmla="*/ 217 h 243"/>
                <a:gd name="T62" fmla="*/ 718 w 1042"/>
                <a:gd name="T63" fmla="*/ 174 h 243"/>
                <a:gd name="T64" fmla="*/ 645 w 1042"/>
                <a:gd name="T65" fmla="*/ 108 h 243"/>
                <a:gd name="T66" fmla="*/ 599 w 1042"/>
                <a:gd name="T67" fmla="*/ 151 h 243"/>
                <a:gd name="T68" fmla="*/ 772 w 1042"/>
                <a:gd name="T69" fmla="*/ 237 h 243"/>
                <a:gd name="T70" fmla="*/ 843 w 1042"/>
                <a:gd name="T71" fmla="*/ 44 h 243"/>
                <a:gd name="T72" fmla="*/ 671 w 1042"/>
                <a:gd name="T73" fmla="*/ 16 h 243"/>
                <a:gd name="T74" fmla="*/ 742 w 1042"/>
                <a:gd name="T75" fmla="*/ 44 h 243"/>
                <a:gd name="T76" fmla="*/ 948 w 1042"/>
                <a:gd name="T77" fmla="*/ 174 h 243"/>
                <a:gd name="T78" fmla="*/ 876 w 1042"/>
                <a:gd name="T79" fmla="*/ 86 h 243"/>
                <a:gd name="T80" fmla="*/ 876 w 1042"/>
                <a:gd name="T81" fmla="*/ 241 h 243"/>
                <a:gd name="T82" fmla="*/ 920 w 1042"/>
                <a:gd name="T83" fmla="*/ 194 h 243"/>
                <a:gd name="T84" fmla="*/ 830 w 1042"/>
                <a:gd name="T85" fmla="*/ 174 h 243"/>
                <a:gd name="T86" fmla="*/ 830 w 1042"/>
                <a:gd name="T87" fmla="*/ 151 h 243"/>
                <a:gd name="T88" fmla="*/ 918 w 1042"/>
                <a:gd name="T89" fmla="*/ 151 h 243"/>
                <a:gd name="T90" fmla="*/ 1028 w 1042"/>
                <a:gd name="T91" fmla="*/ 0 h 243"/>
                <a:gd name="T92" fmla="*/ 1028 w 1042"/>
                <a:gd name="T93" fmla="*/ 29 h 243"/>
                <a:gd name="T94" fmla="*/ 1028 w 1042"/>
                <a:gd name="T95" fmla="*/ 0 h 243"/>
                <a:gd name="T96" fmla="*/ 1039 w 1042"/>
                <a:gd name="T97" fmla="*/ 14 h 243"/>
                <a:gd name="T98" fmla="*/ 1017 w 1042"/>
                <a:gd name="T99" fmla="*/ 14 h 243"/>
                <a:gd name="T100" fmla="*/ 1025 w 1042"/>
                <a:gd name="T101" fmla="*/ 16 h 243"/>
                <a:gd name="T102" fmla="*/ 1030 w 1042"/>
                <a:gd name="T103" fmla="*/ 18 h 243"/>
                <a:gd name="T104" fmla="*/ 1034 w 1042"/>
                <a:gd name="T105" fmla="*/ 23 h 243"/>
                <a:gd name="T106" fmla="*/ 1031 w 1042"/>
                <a:gd name="T107" fmla="*/ 15 h 243"/>
                <a:gd name="T108" fmla="*/ 1034 w 1042"/>
                <a:gd name="T109" fmla="*/ 11 h 243"/>
                <a:gd name="T110" fmla="*/ 1027 w 1042"/>
                <a:gd name="T111" fmla="*/ 6 h 243"/>
                <a:gd name="T112" fmla="*/ 1022 w 1042"/>
                <a:gd name="T113" fmla="*/ 23 h 243"/>
                <a:gd name="T114" fmla="*/ 1025 w 1042"/>
                <a:gd name="T115" fmla="*/ 16 h 243"/>
                <a:gd name="T116" fmla="*/ 1027 w 1042"/>
                <a:gd name="T117" fmla="*/ 9 h 243"/>
                <a:gd name="T118" fmla="*/ 1027 w 1042"/>
                <a:gd name="T119" fmla="*/ 13 h 243"/>
                <a:gd name="T120" fmla="*/ 1025 w 1042"/>
                <a:gd name="T121" fmla="*/ 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2" h="243">
                  <a:moveTo>
                    <a:pt x="25" y="191"/>
                  </a:moveTo>
                  <a:cubicBezTo>
                    <a:pt x="36" y="207"/>
                    <a:pt x="54" y="215"/>
                    <a:pt x="72" y="215"/>
                  </a:cubicBezTo>
                  <a:cubicBezTo>
                    <a:pt x="91" y="215"/>
                    <a:pt x="116" y="202"/>
                    <a:pt x="116" y="178"/>
                  </a:cubicBezTo>
                  <a:cubicBezTo>
                    <a:pt x="116" y="127"/>
                    <a:pt x="7" y="159"/>
                    <a:pt x="7" y="72"/>
                  </a:cubicBezTo>
                  <a:cubicBezTo>
                    <a:pt x="7" y="47"/>
                    <a:pt x="29" y="11"/>
                    <a:pt x="82" y="11"/>
                  </a:cubicBezTo>
                  <a:cubicBezTo>
                    <a:pt x="106" y="11"/>
                    <a:pt x="129" y="16"/>
                    <a:pt x="145" y="36"/>
                  </a:cubicBezTo>
                  <a:cubicBezTo>
                    <a:pt x="121" y="58"/>
                    <a:pt x="121" y="58"/>
                    <a:pt x="121" y="58"/>
                  </a:cubicBezTo>
                  <a:cubicBezTo>
                    <a:pt x="113" y="47"/>
                    <a:pt x="99" y="39"/>
                    <a:pt x="82" y="39"/>
                  </a:cubicBezTo>
                  <a:cubicBezTo>
                    <a:pt x="49" y="39"/>
                    <a:pt x="39" y="59"/>
                    <a:pt x="39" y="72"/>
                  </a:cubicBezTo>
                  <a:cubicBezTo>
                    <a:pt x="39" y="128"/>
                    <a:pt x="147" y="95"/>
                    <a:pt x="147" y="174"/>
                  </a:cubicBezTo>
                  <a:cubicBezTo>
                    <a:pt x="147" y="217"/>
                    <a:pt x="113" y="243"/>
                    <a:pt x="71" y="243"/>
                  </a:cubicBezTo>
                  <a:cubicBezTo>
                    <a:pt x="42" y="243"/>
                    <a:pt x="15" y="233"/>
                    <a:pt x="0" y="212"/>
                  </a:cubicBezTo>
                  <a:lnTo>
                    <a:pt x="25" y="191"/>
                  </a:lnTo>
                  <a:close/>
                  <a:moveTo>
                    <a:pt x="166" y="237"/>
                  </a:moveTo>
                  <a:cubicBezTo>
                    <a:pt x="194" y="237"/>
                    <a:pt x="194" y="237"/>
                    <a:pt x="194" y="237"/>
                  </a:cubicBezTo>
                  <a:cubicBezTo>
                    <a:pt x="194" y="161"/>
                    <a:pt x="194" y="161"/>
                    <a:pt x="194" y="161"/>
                  </a:cubicBezTo>
                  <a:cubicBezTo>
                    <a:pt x="194" y="127"/>
                    <a:pt x="212" y="112"/>
                    <a:pt x="235" y="112"/>
                  </a:cubicBezTo>
                  <a:cubicBezTo>
                    <a:pt x="253" y="112"/>
                    <a:pt x="269" y="122"/>
                    <a:pt x="269" y="150"/>
                  </a:cubicBezTo>
                  <a:cubicBezTo>
                    <a:pt x="269" y="237"/>
                    <a:pt x="269" y="237"/>
                    <a:pt x="269" y="237"/>
                  </a:cubicBezTo>
                  <a:cubicBezTo>
                    <a:pt x="297" y="237"/>
                    <a:pt x="297" y="237"/>
                    <a:pt x="297" y="237"/>
                  </a:cubicBezTo>
                  <a:cubicBezTo>
                    <a:pt x="297" y="142"/>
                    <a:pt x="297" y="142"/>
                    <a:pt x="297" y="142"/>
                  </a:cubicBezTo>
                  <a:cubicBezTo>
                    <a:pt x="297" y="103"/>
                    <a:pt x="272" y="86"/>
                    <a:pt x="243" y="86"/>
                  </a:cubicBezTo>
                  <a:cubicBezTo>
                    <a:pt x="220" y="86"/>
                    <a:pt x="202" y="96"/>
                    <a:pt x="194" y="112"/>
                  </a:cubicBezTo>
                  <a:cubicBezTo>
                    <a:pt x="194" y="112"/>
                    <a:pt x="194" y="112"/>
                    <a:pt x="194" y="112"/>
                  </a:cubicBezTo>
                  <a:cubicBezTo>
                    <a:pt x="194" y="1"/>
                    <a:pt x="194" y="1"/>
                    <a:pt x="194" y="1"/>
                  </a:cubicBezTo>
                  <a:cubicBezTo>
                    <a:pt x="166" y="1"/>
                    <a:pt x="166" y="1"/>
                    <a:pt x="166" y="1"/>
                  </a:cubicBezTo>
                  <a:lnTo>
                    <a:pt x="166" y="237"/>
                  </a:lnTo>
                  <a:close/>
                  <a:moveTo>
                    <a:pt x="392" y="86"/>
                  </a:moveTo>
                  <a:cubicBezTo>
                    <a:pt x="348" y="86"/>
                    <a:pt x="313" y="120"/>
                    <a:pt x="313" y="163"/>
                  </a:cubicBezTo>
                  <a:cubicBezTo>
                    <a:pt x="313" y="206"/>
                    <a:pt x="348" y="241"/>
                    <a:pt x="392" y="241"/>
                  </a:cubicBezTo>
                  <a:cubicBezTo>
                    <a:pt x="436" y="241"/>
                    <a:pt x="470" y="206"/>
                    <a:pt x="470" y="163"/>
                  </a:cubicBezTo>
                  <a:cubicBezTo>
                    <a:pt x="470" y="120"/>
                    <a:pt x="436" y="86"/>
                    <a:pt x="392" y="86"/>
                  </a:cubicBezTo>
                  <a:moveTo>
                    <a:pt x="392" y="215"/>
                  </a:moveTo>
                  <a:cubicBezTo>
                    <a:pt x="362" y="215"/>
                    <a:pt x="343" y="193"/>
                    <a:pt x="343" y="163"/>
                  </a:cubicBezTo>
                  <a:cubicBezTo>
                    <a:pt x="343" y="133"/>
                    <a:pt x="362" y="112"/>
                    <a:pt x="392" y="112"/>
                  </a:cubicBezTo>
                  <a:cubicBezTo>
                    <a:pt x="422" y="112"/>
                    <a:pt x="440" y="133"/>
                    <a:pt x="440" y="163"/>
                  </a:cubicBezTo>
                  <a:cubicBezTo>
                    <a:pt x="440" y="193"/>
                    <a:pt x="422" y="215"/>
                    <a:pt x="392" y="215"/>
                  </a:cubicBezTo>
                  <a:moveTo>
                    <a:pt x="487" y="237"/>
                  </a:moveTo>
                  <a:cubicBezTo>
                    <a:pt x="515" y="237"/>
                    <a:pt x="515" y="237"/>
                    <a:pt x="515" y="237"/>
                  </a:cubicBezTo>
                  <a:cubicBezTo>
                    <a:pt x="515" y="163"/>
                    <a:pt x="515" y="163"/>
                    <a:pt x="515" y="163"/>
                  </a:cubicBezTo>
                  <a:cubicBezTo>
                    <a:pt x="515" y="131"/>
                    <a:pt x="530" y="115"/>
                    <a:pt x="557" y="115"/>
                  </a:cubicBezTo>
                  <a:cubicBezTo>
                    <a:pt x="562" y="115"/>
                    <a:pt x="567" y="116"/>
                    <a:pt x="571" y="118"/>
                  </a:cubicBezTo>
                  <a:cubicBezTo>
                    <a:pt x="572" y="87"/>
                    <a:pt x="572" y="87"/>
                    <a:pt x="572" y="87"/>
                  </a:cubicBezTo>
                  <a:cubicBezTo>
                    <a:pt x="569" y="86"/>
                    <a:pt x="564" y="86"/>
                    <a:pt x="560" y="86"/>
                  </a:cubicBezTo>
                  <a:cubicBezTo>
                    <a:pt x="542" y="86"/>
                    <a:pt x="523" y="96"/>
                    <a:pt x="516" y="112"/>
                  </a:cubicBezTo>
                  <a:cubicBezTo>
                    <a:pt x="515" y="112"/>
                    <a:pt x="515" y="112"/>
                    <a:pt x="515" y="112"/>
                  </a:cubicBezTo>
                  <a:cubicBezTo>
                    <a:pt x="515" y="89"/>
                    <a:pt x="515" y="89"/>
                    <a:pt x="515" y="89"/>
                  </a:cubicBezTo>
                  <a:cubicBezTo>
                    <a:pt x="487" y="89"/>
                    <a:pt x="487" y="89"/>
                    <a:pt x="487" y="89"/>
                  </a:cubicBezTo>
                  <a:lnTo>
                    <a:pt x="487" y="237"/>
                  </a:lnTo>
                  <a:close/>
                  <a:moveTo>
                    <a:pt x="965" y="237"/>
                  </a:moveTo>
                  <a:cubicBezTo>
                    <a:pt x="993" y="237"/>
                    <a:pt x="993" y="237"/>
                    <a:pt x="993" y="237"/>
                  </a:cubicBezTo>
                  <a:cubicBezTo>
                    <a:pt x="993" y="1"/>
                    <a:pt x="993" y="1"/>
                    <a:pt x="993" y="1"/>
                  </a:cubicBezTo>
                  <a:cubicBezTo>
                    <a:pt x="965" y="1"/>
                    <a:pt x="965" y="1"/>
                    <a:pt x="965" y="1"/>
                  </a:cubicBezTo>
                  <a:lnTo>
                    <a:pt x="965" y="237"/>
                  </a:lnTo>
                  <a:close/>
                  <a:moveTo>
                    <a:pt x="718" y="174"/>
                  </a:moveTo>
                  <a:cubicBezTo>
                    <a:pt x="718" y="164"/>
                    <a:pt x="718" y="164"/>
                    <a:pt x="718" y="164"/>
                  </a:cubicBezTo>
                  <a:cubicBezTo>
                    <a:pt x="718" y="125"/>
                    <a:pt x="698" y="86"/>
                    <a:pt x="646" y="86"/>
                  </a:cubicBezTo>
                  <a:cubicBezTo>
                    <a:pt x="601" y="86"/>
                    <a:pt x="569" y="119"/>
                    <a:pt x="569" y="163"/>
                  </a:cubicBezTo>
                  <a:cubicBezTo>
                    <a:pt x="569" y="207"/>
                    <a:pt x="599" y="241"/>
                    <a:pt x="645" y="241"/>
                  </a:cubicBezTo>
                  <a:cubicBezTo>
                    <a:pt x="674" y="241"/>
                    <a:pt x="695" y="231"/>
                    <a:pt x="711" y="211"/>
                  </a:cubicBezTo>
                  <a:cubicBezTo>
                    <a:pt x="690" y="194"/>
                    <a:pt x="690" y="194"/>
                    <a:pt x="690" y="194"/>
                  </a:cubicBezTo>
                  <a:cubicBezTo>
                    <a:pt x="679" y="208"/>
                    <a:pt x="666" y="217"/>
                    <a:pt x="649" y="217"/>
                  </a:cubicBezTo>
                  <a:cubicBezTo>
                    <a:pt x="623" y="217"/>
                    <a:pt x="599" y="199"/>
                    <a:pt x="599" y="174"/>
                  </a:cubicBezTo>
                  <a:lnTo>
                    <a:pt x="718" y="174"/>
                  </a:lnTo>
                  <a:close/>
                  <a:moveTo>
                    <a:pt x="599" y="151"/>
                  </a:moveTo>
                  <a:cubicBezTo>
                    <a:pt x="599" y="131"/>
                    <a:pt x="617" y="108"/>
                    <a:pt x="645" y="108"/>
                  </a:cubicBezTo>
                  <a:cubicBezTo>
                    <a:pt x="674" y="108"/>
                    <a:pt x="687" y="126"/>
                    <a:pt x="688" y="151"/>
                  </a:cubicBezTo>
                  <a:lnTo>
                    <a:pt x="599" y="151"/>
                  </a:lnTo>
                  <a:close/>
                  <a:moveTo>
                    <a:pt x="742" y="237"/>
                  </a:moveTo>
                  <a:cubicBezTo>
                    <a:pt x="772" y="237"/>
                    <a:pt x="772" y="237"/>
                    <a:pt x="772" y="237"/>
                  </a:cubicBezTo>
                  <a:cubicBezTo>
                    <a:pt x="772" y="44"/>
                    <a:pt x="772" y="44"/>
                    <a:pt x="772" y="44"/>
                  </a:cubicBezTo>
                  <a:cubicBezTo>
                    <a:pt x="843" y="44"/>
                    <a:pt x="843" y="44"/>
                    <a:pt x="843" y="44"/>
                  </a:cubicBezTo>
                  <a:cubicBezTo>
                    <a:pt x="843" y="16"/>
                    <a:pt x="843" y="16"/>
                    <a:pt x="843" y="16"/>
                  </a:cubicBezTo>
                  <a:cubicBezTo>
                    <a:pt x="671" y="16"/>
                    <a:pt x="671" y="16"/>
                    <a:pt x="671" y="16"/>
                  </a:cubicBezTo>
                  <a:cubicBezTo>
                    <a:pt x="671" y="44"/>
                    <a:pt x="671" y="44"/>
                    <a:pt x="671" y="44"/>
                  </a:cubicBezTo>
                  <a:cubicBezTo>
                    <a:pt x="742" y="44"/>
                    <a:pt x="742" y="44"/>
                    <a:pt x="742" y="44"/>
                  </a:cubicBezTo>
                  <a:lnTo>
                    <a:pt x="742" y="237"/>
                  </a:lnTo>
                  <a:close/>
                  <a:moveTo>
                    <a:pt x="948" y="174"/>
                  </a:moveTo>
                  <a:cubicBezTo>
                    <a:pt x="948" y="164"/>
                    <a:pt x="948" y="164"/>
                    <a:pt x="948" y="164"/>
                  </a:cubicBezTo>
                  <a:cubicBezTo>
                    <a:pt x="948" y="125"/>
                    <a:pt x="928" y="86"/>
                    <a:pt x="876" y="86"/>
                  </a:cubicBezTo>
                  <a:cubicBezTo>
                    <a:pt x="832" y="86"/>
                    <a:pt x="800" y="119"/>
                    <a:pt x="800" y="163"/>
                  </a:cubicBezTo>
                  <a:cubicBezTo>
                    <a:pt x="800" y="207"/>
                    <a:pt x="829" y="241"/>
                    <a:pt x="876" y="241"/>
                  </a:cubicBezTo>
                  <a:cubicBezTo>
                    <a:pt x="904" y="241"/>
                    <a:pt x="926" y="231"/>
                    <a:pt x="941" y="211"/>
                  </a:cubicBezTo>
                  <a:cubicBezTo>
                    <a:pt x="920" y="194"/>
                    <a:pt x="920" y="194"/>
                    <a:pt x="920" y="194"/>
                  </a:cubicBezTo>
                  <a:cubicBezTo>
                    <a:pt x="909" y="208"/>
                    <a:pt x="897" y="217"/>
                    <a:pt x="880" y="217"/>
                  </a:cubicBezTo>
                  <a:cubicBezTo>
                    <a:pt x="854" y="217"/>
                    <a:pt x="830" y="199"/>
                    <a:pt x="830" y="174"/>
                  </a:cubicBezTo>
                  <a:lnTo>
                    <a:pt x="948" y="174"/>
                  </a:lnTo>
                  <a:close/>
                  <a:moveTo>
                    <a:pt x="830" y="151"/>
                  </a:moveTo>
                  <a:cubicBezTo>
                    <a:pt x="830" y="131"/>
                    <a:pt x="848" y="108"/>
                    <a:pt x="876" y="108"/>
                  </a:cubicBezTo>
                  <a:cubicBezTo>
                    <a:pt x="904" y="108"/>
                    <a:pt x="918" y="126"/>
                    <a:pt x="918" y="151"/>
                  </a:cubicBezTo>
                  <a:lnTo>
                    <a:pt x="830" y="151"/>
                  </a:lnTo>
                  <a:close/>
                  <a:moveTo>
                    <a:pt x="1028" y="0"/>
                  </a:moveTo>
                  <a:cubicBezTo>
                    <a:pt x="1020" y="0"/>
                    <a:pt x="1013" y="6"/>
                    <a:pt x="1013" y="14"/>
                  </a:cubicBezTo>
                  <a:cubicBezTo>
                    <a:pt x="1013" y="22"/>
                    <a:pt x="1020" y="29"/>
                    <a:pt x="1028" y="29"/>
                  </a:cubicBezTo>
                  <a:cubicBezTo>
                    <a:pt x="1036" y="29"/>
                    <a:pt x="1042" y="22"/>
                    <a:pt x="1042" y="14"/>
                  </a:cubicBezTo>
                  <a:cubicBezTo>
                    <a:pt x="1042" y="6"/>
                    <a:pt x="1036" y="0"/>
                    <a:pt x="1028" y="0"/>
                  </a:cubicBezTo>
                  <a:close/>
                  <a:moveTo>
                    <a:pt x="1028" y="2"/>
                  </a:moveTo>
                  <a:cubicBezTo>
                    <a:pt x="1034" y="2"/>
                    <a:pt x="1039" y="8"/>
                    <a:pt x="1039" y="14"/>
                  </a:cubicBezTo>
                  <a:cubicBezTo>
                    <a:pt x="1039" y="21"/>
                    <a:pt x="1034" y="26"/>
                    <a:pt x="1028" y="26"/>
                  </a:cubicBezTo>
                  <a:cubicBezTo>
                    <a:pt x="1021" y="26"/>
                    <a:pt x="1017" y="21"/>
                    <a:pt x="1017" y="14"/>
                  </a:cubicBezTo>
                  <a:cubicBezTo>
                    <a:pt x="1017" y="8"/>
                    <a:pt x="1021" y="2"/>
                    <a:pt x="1028" y="2"/>
                  </a:cubicBezTo>
                  <a:close/>
                  <a:moveTo>
                    <a:pt x="1025" y="16"/>
                  </a:moveTo>
                  <a:cubicBezTo>
                    <a:pt x="1027" y="16"/>
                    <a:pt x="1027" y="16"/>
                    <a:pt x="1027" y="16"/>
                  </a:cubicBezTo>
                  <a:cubicBezTo>
                    <a:pt x="1028" y="16"/>
                    <a:pt x="1029" y="17"/>
                    <a:pt x="1030" y="18"/>
                  </a:cubicBezTo>
                  <a:cubicBezTo>
                    <a:pt x="1030" y="21"/>
                    <a:pt x="1030" y="22"/>
                    <a:pt x="1031" y="23"/>
                  </a:cubicBezTo>
                  <a:cubicBezTo>
                    <a:pt x="1034" y="23"/>
                    <a:pt x="1034" y="23"/>
                    <a:pt x="1034" y="23"/>
                  </a:cubicBezTo>
                  <a:cubicBezTo>
                    <a:pt x="1034" y="22"/>
                    <a:pt x="1034" y="21"/>
                    <a:pt x="1033" y="19"/>
                  </a:cubicBezTo>
                  <a:cubicBezTo>
                    <a:pt x="1033" y="16"/>
                    <a:pt x="1032" y="15"/>
                    <a:pt x="1031" y="15"/>
                  </a:cubicBezTo>
                  <a:cubicBezTo>
                    <a:pt x="1031" y="15"/>
                    <a:pt x="1031" y="15"/>
                    <a:pt x="1031" y="15"/>
                  </a:cubicBezTo>
                  <a:cubicBezTo>
                    <a:pt x="1033" y="14"/>
                    <a:pt x="1034" y="13"/>
                    <a:pt x="1034" y="11"/>
                  </a:cubicBezTo>
                  <a:cubicBezTo>
                    <a:pt x="1034" y="9"/>
                    <a:pt x="1033" y="8"/>
                    <a:pt x="1032" y="7"/>
                  </a:cubicBezTo>
                  <a:cubicBezTo>
                    <a:pt x="1031" y="6"/>
                    <a:pt x="1030" y="6"/>
                    <a:pt x="1027" y="6"/>
                  </a:cubicBezTo>
                  <a:cubicBezTo>
                    <a:pt x="1024" y="6"/>
                    <a:pt x="1023" y="6"/>
                    <a:pt x="1022" y="6"/>
                  </a:cubicBezTo>
                  <a:cubicBezTo>
                    <a:pt x="1022" y="23"/>
                    <a:pt x="1022" y="23"/>
                    <a:pt x="1022" y="23"/>
                  </a:cubicBezTo>
                  <a:cubicBezTo>
                    <a:pt x="1025" y="23"/>
                    <a:pt x="1025" y="23"/>
                    <a:pt x="1025" y="23"/>
                  </a:cubicBezTo>
                  <a:lnTo>
                    <a:pt x="1025" y="16"/>
                  </a:lnTo>
                  <a:close/>
                  <a:moveTo>
                    <a:pt x="1025" y="9"/>
                  </a:moveTo>
                  <a:cubicBezTo>
                    <a:pt x="1026" y="9"/>
                    <a:pt x="1026" y="9"/>
                    <a:pt x="1027" y="9"/>
                  </a:cubicBezTo>
                  <a:cubicBezTo>
                    <a:pt x="1029" y="9"/>
                    <a:pt x="1030" y="10"/>
                    <a:pt x="1030" y="11"/>
                  </a:cubicBezTo>
                  <a:cubicBezTo>
                    <a:pt x="1030" y="13"/>
                    <a:pt x="1029" y="13"/>
                    <a:pt x="1027" y="13"/>
                  </a:cubicBezTo>
                  <a:cubicBezTo>
                    <a:pt x="1025" y="13"/>
                    <a:pt x="1025" y="13"/>
                    <a:pt x="1025" y="13"/>
                  </a:cubicBezTo>
                  <a:lnTo>
                    <a:pt x="1025" y="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grpSp>
    </p:spTree>
    <p:custDataLst>
      <p:tags r:id="rId1"/>
    </p:custDataLst>
    <p:extLst>
      <p:ext uri="{BB962C8B-B14F-4D97-AF65-F5344CB8AC3E}">
        <p14:creationId xmlns:p14="http://schemas.microsoft.com/office/powerpoint/2010/main" val="298366295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684920" y="1701800"/>
            <a:ext cx="6325480" cy="4267200"/>
          </a:xfrm>
        </p:spPr>
        <p:txBody>
          <a:bodyPr anchor="t"/>
          <a:lstStyle>
            <a:lvl1pPr marL="302676" indent="-302676">
              <a:buClr>
                <a:schemeClr val="accent1"/>
              </a:buClr>
              <a:buFont typeface="Arial"/>
              <a:buChar char="•"/>
              <a:defRPr sz="1867">
                <a:solidFill>
                  <a:schemeClr val="tx2"/>
                </a:solidFill>
              </a:defRPr>
            </a:lvl1pPr>
            <a:lvl2pPr marL="605352" indent="-300559">
              <a:buClr>
                <a:schemeClr val="accent1"/>
              </a:buClr>
              <a:buFont typeface="Arial"/>
              <a:buChar char="•"/>
              <a:defRPr sz="1600">
                <a:solidFill>
                  <a:schemeClr val="tx2"/>
                </a:solidFill>
              </a:defRPr>
            </a:lvl2pPr>
            <a:lvl3pPr marL="918610" indent="-313259">
              <a:buClr>
                <a:schemeClr val="accent1"/>
              </a:buClr>
              <a:buFont typeface="Arial"/>
              <a:buChar char="•"/>
              <a:defRPr sz="2133">
                <a:solidFill>
                  <a:srgbClr val="808080"/>
                </a:solidFill>
              </a:defRPr>
            </a:lvl3pPr>
            <a:lvl4pPr marL="1221287" indent="-302676">
              <a:buClr>
                <a:schemeClr val="accent1"/>
              </a:buClr>
              <a:buFont typeface="Arial"/>
              <a:buChar char="•"/>
              <a:defRPr sz="1867">
                <a:solidFill>
                  <a:srgbClr val="808080"/>
                </a:solidFill>
              </a:defRPr>
            </a:lvl4pPr>
            <a:lvl5pPr marL="1523962" indent="-304792">
              <a:buClr>
                <a:schemeClr val="accent1"/>
              </a:buClr>
              <a:buFont typeface="Arial"/>
              <a:buChar char="•"/>
              <a:defRPr sz="1600">
                <a:solidFill>
                  <a:srgbClr val="808080"/>
                </a:solidFill>
              </a:defRPr>
            </a:lvl5pPr>
          </a:lstStyle>
          <a:p>
            <a:pPr lvl="0"/>
            <a:r>
              <a:rPr lang="en-US" dirty="0" smtClean="0"/>
              <a:t>Click to edit Master text styles</a:t>
            </a:r>
          </a:p>
          <a:p>
            <a:pPr lvl="1"/>
            <a:r>
              <a:rPr lang="en-US" dirty="0" smtClean="0"/>
              <a:t>Second level</a:t>
            </a:r>
            <a:endParaRPr lang="en-US" dirty="0"/>
          </a:p>
        </p:txBody>
      </p:sp>
      <p:sp>
        <p:nvSpPr>
          <p:cNvPr id="8" name="Picture Placeholder 7"/>
          <p:cNvSpPr>
            <a:spLocks noGrp="1"/>
          </p:cNvSpPr>
          <p:nvPr>
            <p:ph type="pic" sz="quarter" idx="14"/>
          </p:nvPr>
        </p:nvSpPr>
        <p:spPr>
          <a:xfrm>
            <a:off x="7416800" y="1701800"/>
            <a:ext cx="3810000" cy="4278493"/>
          </a:xfrm>
        </p:spPr>
        <p:txBody>
          <a:bodyPr rtlCol="0" anchor="ctr">
            <a:normAutofit/>
          </a:bodyPr>
          <a:lstStyle>
            <a:lvl1pPr marL="0" indent="0" algn="ctr">
              <a:buNone/>
              <a:defRPr/>
            </a:lvl1pPr>
          </a:lstStyle>
          <a:p>
            <a:pPr lvl="0"/>
            <a:endParaRPr lang="en-US" noProof="0"/>
          </a:p>
        </p:txBody>
      </p:sp>
    </p:spTree>
    <p:custDataLst>
      <p:tags r:id="rId1"/>
    </p:custDataLst>
    <p:extLst>
      <p:ext uri="{BB962C8B-B14F-4D97-AF65-F5344CB8AC3E}">
        <p14:creationId xmlns:p14="http://schemas.microsoft.com/office/powerpoint/2010/main" val="389070916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96544" y="2523068"/>
            <a:ext cx="3161792" cy="3462867"/>
          </a:xfrm>
          <a:gradFill flip="none" rotWithShape="1">
            <a:gsLst>
              <a:gs pos="0">
                <a:srgbClr val="E9EBED"/>
              </a:gs>
              <a:gs pos="100000">
                <a:srgbClr val="FFFFFF"/>
              </a:gs>
            </a:gsLst>
            <a:lin ang="16200000" scaled="0"/>
            <a:tileRect/>
          </a:gradFill>
          <a:ln>
            <a:noFill/>
          </a:ln>
        </p:spPr>
        <p:txBody>
          <a:bodyPr vert="horz" wrap="square" lIns="91440" tIns="91440" rIns="91440" bIns="45720" numCol="1" rtlCol="0" anchor="t" anchorCtr="0" compatLnSpc="1">
            <a:prstTxWarp prst="textNoShape">
              <a:avLst/>
            </a:prstTxWarp>
            <a:noAutofit/>
          </a:bodyPr>
          <a:lstStyle>
            <a:lvl1pPr marL="0" indent="0">
              <a:spcBef>
                <a:spcPts val="533"/>
              </a:spcBef>
              <a:spcAft>
                <a:spcPts val="0"/>
              </a:spcAft>
              <a:buNone/>
              <a:defRPr lang="en-US" sz="1867" dirty="0" smtClean="0">
                <a:solidFill>
                  <a:schemeClr val="tx2"/>
                </a:solidFill>
              </a:defRPr>
            </a:lvl1pPr>
            <a:lvl2pPr marL="224361" indent="0">
              <a:spcBef>
                <a:spcPts val="533"/>
              </a:spcBef>
              <a:spcAft>
                <a:spcPts val="0"/>
              </a:spcAft>
              <a:buNone/>
              <a:defRPr lang="en-US" sz="1600" dirty="0" smtClean="0">
                <a:solidFill>
                  <a:schemeClr val="tx2"/>
                </a:solidFill>
              </a:defRPr>
            </a:lvl2pPr>
            <a:lvl3pPr marL="455071" indent="0">
              <a:spcBef>
                <a:spcPts val="533"/>
              </a:spcBef>
              <a:spcAft>
                <a:spcPts val="0"/>
              </a:spcAft>
              <a:buNone/>
              <a:defRPr lang="en-US" sz="1600" dirty="0" smtClean="0">
                <a:solidFill>
                  <a:schemeClr val="tx2"/>
                </a:solidFill>
              </a:defRPr>
            </a:lvl3pPr>
            <a:lvl4pPr marL="685783" indent="0">
              <a:spcBef>
                <a:spcPts val="533"/>
              </a:spcBef>
              <a:spcAft>
                <a:spcPts val="0"/>
              </a:spcAft>
              <a:buNone/>
              <a:defRPr lang="en-US" sz="1600" dirty="0">
                <a:solidFill>
                  <a:schemeClr val="tx2"/>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4507653" y="2523068"/>
            <a:ext cx="3169920" cy="3462867"/>
          </a:xfrm>
          <a:gradFill flip="none" rotWithShape="1">
            <a:gsLst>
              <a:gs pos="0">
                <a:srgbClr val="E9EBED"/>
              </a:gs>
              <a:gs pos="100000">
                <a:srgbClr val="FFFFFF"/>
              </a:gs>
            </a:gsLst>
            <a:lin ang="16200000" scaled="0"/>
            <a:tileRect/>
          </a:gradFill>
          <a:ln>
            <a:noFill/>
          </a:ln>
        </p:spPr>
        <p:txBody>
          <a:bodyPr vert="horz" wrap="square" lIns="91440" tIns="91440" rIns="91440" bIns="45720" numCol="1" rtlCol="0" anchor="t" anchorCtr="0" compatLnSpc="1">
            <a:prstTxWarp prst="textNoShape">
              <a:avLst/>
            </a:prstTxWarp>
            <a:noAutofit/>
          </a:bodyPr>
          <a:lstStyle>
            <a:lvl1pPr marL="0" indent="0">
              <a:spcBef>
                <a:spcPts val="533"/>
              </a:spcBef>
              <a:spcAft>
                <a:spcPts val="0"/>
              </a:spcAft>
              <a:buFont typeface="Arial" panose="020B0604020202020204" pitchFamily="34" charset="0"/>
              <a:buNone/>
              <a:defRPr lang="en-US" sz="1867" kern="1200" dirty="0" smtClean="0">
                <a:solidFill>
                  <a:schemeClr val="tx2"/>
                </a:solidFill>
                <a:latin typeface="Arial"/>
                <a:ea typeface="ＭＳ Ｐゴシック" charset="0"/>
                <a:cs typeface="Arial"/>
              </a:defRPr>
            </a:lvl1pPr>
            <a:lvl2pPr marL="224361" indent="0">
              <a:spcBef>
                <a:spcPts val="533"/>
              </a:spcBef>
              <a:spcAft>
                <a:spcPts val="0"/>
              </a:spcAft>
              <a:buNone/>
              <a:defRPr lang="en-US" sz="1600" kern="1200" dirty="0" smtClean="0">
                <a:solidFill>
                  <a:schemeClr val="tx2"/>
                </a:solidFill>
                <a:latin typeface="Arial"/>
                <a:ea typeface="ＭＳ Ｐゴシック" charset="0"/>
                <a:cs typeface="Arial"/>
              </a:defRPr>
            </a:lvl2pPr>
            <a:lvl3pPr marL="455071" indent="0">
              <a:spcBef>
                <a:spcPts val="533"/>
              </a:spcBef>
              <a:spcAft>
                <a:spcPts val="0"/>
              </a:spcAft>
              <a:buNone/>
              <a:defRPr lang="en-US" sz="1600" kern="1200" dirty="0" smtClean="0">
                <a:solidFill>
                  <a:schemeClr val="tx2"/>
                </a:solidFill>
                <a:latin typeface="Arial"/>
                <a:ea typeface="ＭＳ Ｐゴシック" charset="0"/>
                <a:cs typeface="Arial"/>
              </a:defRPr>
            </a:lvl3pPr>
            <a:lvl4pPr marL="685783" indent="0">
              <a:spcBef>
                <a:spcPts val="533"/>
              </a:spcBef>
              <a:spcAft>
                <a:spcPts val="0"/>
              </a:spcAft>
              <a:buNone/>
              <a:defRPr lang="en-US" sz="1600" kern="1200" dirty="0">
                <a:solidFill>
                  <a:schemeClr val="tx2"/>
                </a:solidFill>
                <a:latin typeface="Arial"/>
                <a:ea typeface="ＭＳ Ｐゴシック" charset="0"/>
                <a:cs typeface="Arial"/>
              </a:defRPr>
            </a:lvl4pPr>
          </a:lstStyle>
          <a:p>
            <a:pPr marL="0" lvl="0" indent="0" algn="l" defTabSz="609585" rtl="0" eaLnBrk="0" fontAlgn="base" hangingPunct="0">
              <a:spcBef>
                <a:spcPts val="533"/>
              </a:spcBef>
              <a:spcAft>
                <a:spcPts val="0"/>
              </a:spcAft>
              <a:buClr>
                <a:srgbClr val="FF7900"/>
              </a:buClr>
              <a:buFont typeface="Arial" charset="0"/>
              <a:buNone/>
            </a:pPr>
            <a:r>
              <a:rPr lang="en-US" dirty="0" smtClean="0"/>
              <a:t>Click to edit Master text styles</a:t>
            </a:r>
          </a:p>
          <a:p>
            <a:pPr marL="224361" lvl="1" indent="0" algn="l" defTabSz="609585" rtl="0" eaLnBrk="0" fontAlgn="base" hangingPunct="0">
              <a:spcBef>
                <a:spcPts val="533"/>
              </a:spcBef>
              <a:spcAft>
                <a:spcPts val="0"/>
              </a:spcAft>
              <a:buClr>
                <a:srgbClr val="FF7900"/>
              </a:buClr>
              <a:buFont typeface="Arial" charset="0"/>
              <a:buNone/>
            </a:pPr>
            <a:r>
              <a:rPr lang="en-US" dirty="0" smtClean="0"/>
              <a:t>Second level</a:t>
            </a:r>
          </a:p>
          <a:p>
            <a:pPr marL="455071" lvl="2" indent="0" algn="l" defTabSz="609585" rtl="0" eaLnBrk="0" fontAlgn="base" hangingPunct="0">
              <a:spcBef>
                <a:spcPts val="533"/>
              </a:spcBef>
              <a:spcAft>
                <a:spcPts val="0"/>
              </a:spcAft>
              <a:buClr>
                <a:srgbClr val="FF7900"/>
              </a:buClr>
              <a:buFont typeface="Arial" charset="0"/>
              <a:buNone/>
            </a:pPr>
            <a:r>
              <a:rPr lang="en-US" dirty="0" smtClean="0"/>
              <a:t>Third level</a:t>
            </a:r>
          </a:p>
          <a:p>
            <a:pPr marL="685783" lvl="3" indent="0" algn="l" defTabSz="609585" rtl="0" eaLnBrk="0" fontAlgn="base" hangingPunct="0">
              <a:spcBef>
                <a:spcPts val="533"/>
              </a:spcBef>
              <a:spcAft>
                <a:spcPts val="0"/>
              </a:spcAft>
              <a:buClr>
                <a:srgbClr val="FF7900"/>
              </a:buClr>
              <a:buFont typeface="Arial" charset="0"/>
              <a:buNone/>
            </a:pPr>
            <a:r>
              <a:rPr lang="en-US" dirty="0" smtClean="0"/>
              <a:t>Fourth level</a:t>
            </a:r>
            <a:endParaRPr lang="en-US" dirty="0"/>
          </a:p>
        </p:txBody>
      </p:sp>
      <p:sp>
        <p:nvSpPr>
          <p:cNvPr id="9" name="Content Placeholder 3"/>
          <p:cNvSpPr>
            <a:spLocks noGrp="1"/>
          </p:cNvSpPr>
          <p:nvPr>
            <p:ph sz="half" idx="13"/>
          </p:nvPr>
        </p:nvSpPr>
        <p:spPr>
          <a:xfrm>
            <a:off x="8229600" y="2523068"/>
            <a:ext cx="3169920" cy="3462867"/>
          </a:xfrm>
          <a:gradFill flip="none" rotWithShape="1">
            <a:gsLst>
              <a:gs pos="0">
                <a:srgbClr val="E9EBED"/>
              </a:gs>
              <a:gs pos="100000">
                <a:srgbClr val="FFFFFF"/>
              </a:gs>
            </a:gsLst>
            <a:lin ang="16200000" scaled="0"/>
            <a:tileRect/>
          </a:gradFill>
          <a:ln>
            <a:noFill/>
          </a:ln>
        </p:spPr>
        <p:txBody>
          <a:bodyPr vert="horz" wrap="square" lIns="91440" tIns="91440" rIns="91440" bIns="45720" numCol="1" rtlCol="0" anchor="t" anchorCtr="0" compatLnSpc="1">
            <a:prstTxWarp prst="textNoShape">
              <a:avLst/>
            </a:prstTxWarp>
            <a:noAutofit/>
          </a:bodyPr>
          <a:lstStyle>
            <a:lvl1pPr marL="0" indent="0">
              <a:spcBef>
                <a:spcPts val="533"/>
              </a:spcBef>
              <a:spcAft>
                <a:spcPts val="0"/>
              </a:spcAft>
              <a:buNone/>
              <a:defRPr lang="en-US" sz="1867" kern="1200" dirty="0" smtClean="0">
                <a:solidFill>
                  <a:schemeClr val="tx2"/>
                </a:solidFill>
                <a:latin typeface="Arial"/>
                <a:ea typeface="ＭＳ Ｐゴシック" charset="0"/>
                <a:cs typeface="Arial"/>
              </a:defRPr>
            </a:lvl1pPr>
            <a:lvl2pPr marL="224361" indent="0">
              <a:spcBef>
                <a:spcPts val="533"/>
              </a:spcBef>
              <a:spcAft>
                <a:spcPts val="0"/>
              </a:spcAft>
              <a:buNone/>
              <a:defRPr lang="en-US" sz="1600" kern="1200" dirty="0" smtClean="0">
                <a:solidFill>
                  <a:schemeClr val="tx2"/>
                </a:solidFill>
                <a:latin typeface="Arial"/>
                <a:ea typeface="ＭＳ Ｐゴシック" charset="0"/>
                <a:cs typeface="Arial"/>
              </a:defRPr>
            </a:lvl2pPr>
            <a:lvl3pPr marL="455071" indent="0">
              <a:spcBef>
                <a:spcPts val="533"/>
              </a:spcBef>
              <a:spcAft>
                <a:spcPts val="0"/>
              </a:spcAft>
              <a:buNone/>
              <a:defRPr lang="en-US" sz="1600" kern="1200" dirty="0" smtClean="0">
                <a:solidFill>
                  <a:schemeClr val="tx2"/>
                </a:solidFill>
                <a:latin typeface="Arial"/>
                <a:ea typeface="ＭＳ Ｐゴシック" charset="0"/>
                <a:cs typeface="Arial"/>
              </a:defRPr>
            </a:lvl3pPr>
            <a:lvl4pPr marL="685783" indent="0">
              <a:spcBef>
                <a:spcPts val="533"/>
              </a:spcBef>
              <a:spcAft>
                <a:spcPts val="0"/>
              </a:spcAft>
              <a:buNone/>
              <a:defRPr lang="en-US" sz="1600" kern="1200" dirty="0">
                <a:solidFill>
                  <a:schemeClr val="tx2"/>
                </a:solidFill>
                <a:latin typeface="Arial"/>
                <a:ea typeface="ＭＳ Ｐゴシック" charset="0"/>
                <a:cs typeface="Arial"/>
              </a:defRPr>
            </a:lvl4pPr>
          </a:lstStyle>
          <a:p>
            <a:pPr marL="0" lvl="0" indent="0" algn="l" defTabSz="609585" rtl="0" eaLnBrk="0" fontAlgn="base" hangingPunct="0">
              <a:spcBef>
                <a:spcPts val="533"/>
              </a:spcBef>
              <a:spcAft>
                <a:spcPts val="0"/>
              </a:spcAft>
              <a:buClr>
                <a:srgbClr val="FF7900"/>
              </a:buClr>
              <a:buFont typeface="Arial" charset="0"/>
              <a:buNone/>
            </a:pPr>
            <a:r>
              <a:rPr lang="en-US" dirty="0" smtClean="0"/>
              <a:t>Click to edit Master text styles</a:t>
            </a:r>
          </a:p>
          <a:p>
            <a:pPr marL="224361" lvl="1" indent="0" algn="l" defTabSz="609585" rtl="0" eaLnBrk="0" fontAlgn="base" hangingPunct="0">
              <a:spcBef>
                <a:spcPts val="533"/>
              </a:spcBef>
              <a:spcAft>
                <a:spcPts val="0"/>
              </a:spcAft>
              <a:buClr>
                <a:srgbClr val="FF7900"/>
              </a:buClr>
              <a:buFont typeface="Arial" charset="0"/>
              <a:buNone/>
            </a:pPr>
            <a:r>
              <a:rPr lang="en-US" dirty="0" smtClean="0"/>
              <a:t>Second level</a:t>
            </a:r>
          </a:p>
          <a:p>
            <a:pPr marL="455071" lvl="2" indent="0" algn="l" defTabSz="609585" rtl="0" eaLnBrk="0" fontAlgn="base" hangingPunct="0">
              <a:spcBef>
                <a:spcPts val="533"/>
              </a:spcBef>
              <a:spcAft>
                <a:spcPts val="0"/>
              </a:spcAft>
              <a:buClr>
                <a:srgbClr val="FF7900"/>
              </a:buClr>
              <a:buFont typeface="Arial" charset="0"/>
              <a:buNone/>
            </a:pPr>
            <a:r>
              <a:rPr lang="en-US" dirty="0" smtClean="0"/>
              <a:t>Third level</a:t>
            </a:r>
          </a:p>
          <a:p>
            <a:pPr marL="685783" lvl="3" indent="0" algn="l" defTabSz="609585" rtl="0" eaLnBrk="0" fontAlgn="base" hangingPunct="0">
              <a:spcBef>
                <a:spcPts val="533"/>
              </a:spcBef>
              <a:spcAft>
                <a:spcPts val="0"/>
              </a:spcAft>
              <a:buClr>
                <a:srgbClr val="FF7900"/>
              </a:buClr>
              <a:buFont typeface="Arial" charset="0"/>
              <a:buNone/>
            </a:pPr>
            <a:r>
              <a:rPr lang="en-US" dirty="0" smtClean="0"/>
              <a:t>Fourth level</a:t>
            </a:r>
            <a:endParaRPr lang="en-US" dirty="0"/>
          </a:p>
        </p:txBody>
      </p:sp>
      <p:sp>
        <p:nvSpPr>
          <p:cNvPr id="6" name="Picture Placeholder 5"/>
          <p:cNvSpPr>
            <a:spLocks noGrp="1"/>
          </p:cNvSpPr>
          <p:nvPr>
            <p:ph type="pic" sz="quarter" idx="17"/>
          </p:nvPr>
        </p:nvSpPr>
        <p:spPr>
          <a:xfrm>
            <a:off x="797899" y="4622800"/>
            <a:ext cx="3159083" cy="1374296"/>
          </a:xfrm>
        </p:spPr>
        <p:txBody>
          <a:bodyPr rtlCol="0" anchor="ctr">
            <a:normAutofit/>
          </a:bodyPr>
          <a:lstStyle>
            <a:lvl1pPr marL="0" indent="0" algn="ctr">
              <a:buFont typeface="Arial"/>
              <a:buNone/>
              <a:defRPr/>
            </a:lvl1pPr>
          </a:lstStyle>
          <a:p>
            <a:pPr lvl="0"/>
            <a:endParaRPr lang="en-US" noProof="0" dirty="0"/>
          </a:p>
        </p:txBody>
      </p:sp>
      <p:sp>
        <p:nvSpPr>
          <p:cNvPr id="15" name="Picture Placeholder 5"/>
          <p:cNvSpPr>
            <a:spLocks noGrp="1"/>
          </p:cNvSpPr>
          <p:nvPr>
            <p:ph type="pic" sz="quarter" idx="18"/>
          </p:nvPr>
        </p:nvSpPr>
        <p:spPr>
          <a:xfrm>
            <a:off x="4513072" y="4622800"/>
            <a:ext cx="3159083" cy="1374296"/>
          </a:xfrm>
        </p:spPr>
        <p:txBody>
          <a:bodyPr rtlCol="0" anchor="ctr">
            <a:normAutofit/>
          </a:bodyPr>
          <a:lstStyle>
            <a:lvl1pPr marL="0" indent="0" algn="ctr">
              <a:buFont typeface="Arial"/>
              <a:buNone/>
              <a:defRPr/>
            </a:lvl1pPr>
          </a:lstStyle>
          <a:p>
            <a:pPr lvl="0"/>
            <a:endParaRPr lang="en-US" noProof="0" dirty="0"/>
          </a:p>
        </p:txBody>
      </p:sp>
      <p:sp>
        <p:nvSpPr>
          <p:cNvPr id="16" name="Picture Placeholder 5"/>
          <p:cNvSpPr>
            <a:spLocks noGrp="1"/>
          </p:cNvSpPr>
          <p:nvPr>
            <p:ph type="pic" sz="quarter" idx="19"/>
          </p:nvPr>
        </p:nvSpPr>
        <p:spPr>
          <a:xfrm>
            <a:off x="8235019" y="4639734"/>
            <a:ext cx="3159083" cy="1346201"/>
          </a:xfrm>
        </p:spPr>
        <p:txBody>
          <a:bodyPr rtlCol="0" anchor="ctr">
            <a:normAutofit/>
          </a:bodyPr>
          <a:lstStyle>
            <a:lvl1pPr marL="0" indent="0" algn="ctr">
              <a:buFont typeface="Arial"/>
              <a:buNone/>
              <a:defRPr/>
            </a:lvl1pPr>
          </a:lstStyle>
          <a:p>
            <a:pPr lvl="0"/>
            <a:endParaRPr lang="en-US" noProof="0" dirty="0"/>
          </a:p>
        </p:txBody>
      </p:sp>
      <p:sp>
        <p:nvSpPr>
          <p:cNvPr id="10" name="Text Placeholder 9"/>
          <p:cNvSpPr>
            <a:spLocks noGrp="1"/>
          </p:cNvSpPr>
          <p:nvPr>
            <p:ph type="body" sz="quarter" idx="20"/>
          </p:nvPr>
        </p:nvSpPr>
        <p:spPr>
          <a:xfrm>
            <a:off x="800269" y="1950160"/>
            <a:ext cx="3158067" cy="533400"/>
          </a:xfr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302676" indent="-302676">
              <a:buNone/>
              <a:defRPr lang="en-US" sz="1600" b="1" dirty="0">
                <a:solidFill>
                  <a:schemeClr val="bg2"/>
                </a:solidFill>
              </a:defRPr>
            </a:lvl1pPr>
          </a:lstStyle>
          <a:p>
            <a:pPr marL="0" lvl="0" indent="0"/>
            <a:r>
              <a:rPr lang="en-US" dirty="0" smtClean="0"/>
              <a:t>Click to edit Master</a:t>
            </a:r>
            <a:endParaRPr lang="en-US" dirty="0"/>
          </a:p>
        </p:txBody>
      </p:sp>
      <p:sp>
        <p:nvSpPr>
          <p:cNvPr id="17" name="Text Placeholder 9"/>
          <p:cNvSpPr>
            <a:spLocks noGrp="1"/>
          </p:cNvSpPr>
          <p:nvPr>
            <p:ph type="body" sz="quarter" idx="21"/>
          </p:nvPr>
        </p:nvSpPr>
        <p:spPr>
          <a:xfrm>
            <a:off x="4519507" y="1950160"/>
            <a:ext cx="3158067" cy="533400"/>
          </a:xfrm>
          <a:solidFill>
            <a:schemeClr val="accent2"/>
          </a:solidFill>
          <a:ln>
            <a:noFill/>
          </a:ln>
        </p:spPr>
        <p:txBody>
          <a:bodyPr vert="horz" wrap="square" lIns="91440" tIns="45720" rIns="91440" bIns="45720" numCol="1" anchor="ctr" anchorCtr="0" compatLnSpc="1">
            <a:prstTxWarp prst="textNoShape">
              <a:avLst/>
            </a:prstTxWarp>
            <a:noAutofit/>
          </a:bodyPr>
          <a:lstStyle>
            <a:lvl1pPr marL="302676" indent="-302676">
              <a:buNone/>
              <a:defRPr lang="en-US" sz="1600" b="1" dirty="0">
                <a:solidFill>
                  <a:schemeClr val="bg2"/>
                </a:solidFill>
              </a:defRPr>
            </a:lvl1pPr>
          </a:lstStyle>
          <a:p>
            <a:pPr marL="0" lvl="0" indent="0"/>
            <a:r>
              <a:rPr lang="en-US" dirty="0" smtClean="0"/>
              <a:t>Click to edit Master</a:t>
            </a:r>
            <a:endParaRPr lang="en-US" dirty="0"/>
          </a:p>
        </p:txBody>
      </p:sp>
      <p:sp>
        <p:nvSpPr>
          <p:cNvPr id="18" name="Text Placeholder 9"/>
          <p:cNvSpPr>
            <a:spLocks noGrp="1"/>
          </p:cNvSpPr>
          <p:nvPr>
            <p:ph type="body" sz="quarter" idx="22"/>
          </p:nvPr>
        </p:nvSpPr>
        <p:spPr>
          <a:xfrm>
            <a:off x="8241453" y="1950160"/>
            <a:ext cx="3158067" cy="533400"/>
          </a:xfrm>
          <a:solidFill>
            <a:schemeClr val="accent3"/>
          </a:solidFill>
          <a:ln>
            <a:noFill/>
          </a:ln>
        </p:spPr>
        <p:txBody>
          <a:bodyPr vert="horz" wrap="square" lIns="91440" tIns="45720" rIns="91440" bIns="45720" numCol="1" anchor="ctr" anchorCtr="0" compatLnSpc="1">
            <a:prstTxWarp prst="textNoShape">
              <a:avLst/>
            </a:prstTxWarp>
            <a:noAutofit/>
          </a:bodyPr>
          <a:lstStyle>
            <a:lvl1pPr marL="302676" indent="-302676">
              <a:buNone/>
              <a:defRPr lang="en-US" sz="1600" b="1" dirty="0">
                <a:solidFill>
                  <a:schemeClr val="bg2"/>
                </a:solidFill>
              </a:defRPr>
            </a:lvl1pPr>
          </a:lstStyle>
          <a:p>
            <a:pPr marL="0" lvl="0" indent="0"/>
            <a:r>
              <a:rPr lang="en-US" dirty="0" smtClean="0"/>
              <a:t>Click to edit Master</a:t>
            </a:r>
            <a:endParaRPr lang="en-US" dirty="0"/>
          </a:p>
        </p:txBody>
      </p:sp>
    </p:spTree>
    <p:custDataLst>
      <p:tags r:id="rId1"/>
    </p:custDataLst>
    <p:extLst>
      <p:ext uri="{BB962C8B-B14F-4D97-AF65-F5344CB8AC3E}">
        <p14:creationId xmlns:p14="http://schemas.microsoft.com/office/powerpoint/2010/main" val="302109061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84920" y="329160"/>
            <a:ext cx="9347200" cy="86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lvl="0"/>
            <a:r>
              <a:rPr lang="en-US" dirty="0" smtClean="0"/>
              <a:t>CLICK HERE FOR PAGE TITLES</a:t>
            </a:r>
            <a:endParaRPr lang="en-US" dirty="0"/>
          </a:p>
        </p:txBody>
      </p:sp>
      <p:sp>
        <p:nvSpPr>
          <p:cNvPr id="1028" name="Text Placeholder 2"/>
          <p:cNvSpPr>
            <a:spLocks noGrp="1"/>
          </p:cNvSpPr>
          <p:nvPr>
            <p:ph type="body" idx="1"/>
          </p:nvPr>
        </p:nvSpPr>
        <p:spPr bwMode="auto">
          <a:xfrm>
            <a:off x="684920" y="1816101"/>
            <a:ext cx="11100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First level</a:t>
            </a:r>
            <a:endParaRPr lang="en-US" dirty="0"/>
          </a:p>
          <a:p>
            <a:pPr lvl="1"/>
            <a:r>
              <a:rPr lang="en-US" dirty="0" smtClean="0"/>
              <a:t>Second level</a:t>
            </a:r>
            <a:endParaRPr lang="en-US" dirty="0"/>
          </a:p>
        </p:txBody>
      </p:sp>
      <p:sp>
        <p:nvSpPr>
          <p:cNvPr id="19" name="Freeform 11"/>
          <p:cNvSpPr>
            <a:spLocks/>
          </p:cNvSpPr>
          <p:nvPr userDrawn="1"/>
        </p:nvSpPr>
        <p:spPr bwMode="auto">
          <a:xfrm>
            <a:off x="493957" y="329160"/>
            <a:ext cx="190964" cy="864640"/>
          </a:xfrm>
          <a:custGeom>
            <a:avLst/>
            <a:gdLst>
              <a:gd name="T0" fmla="*/ 3013 w 3071"/>
              <a:gd name="T1" fmla="*/ 257 h 257"/>
              <a:gd name="T2" fmla="*/ 3042 w 3071"/>
              <a:gd name="T3" fmla="*/ 228 h 257"/>
              <a:gd name="T4" fmla="*/ 3042 w 3071"/>
              <a:gd name="T5" fmla="*/ 28 h 257"/>
              <a:gd name="T6" fmla="*/ 3071 w 3071"/>
              <a:gd name="T7" fmla="*/ 0 h 257"/>
              <a:gd name="T8" fmla="*/ 58 w 3071"/>
              <a:gd name="T9" fmla="*/ 0 h 257"/>
              <a:gd name="T10" fmla="*/ 29 w 3071"/>
              <a:gd name="T11" fmla="*/ 28 h 257"/>
              <a:gd name="T12" fmla="*/ 28 w 3071"/>
              <a:gd name="T13" fmla="*/ 228 h 257"/>
              <a:gd name="T14" fmla="*/ 0 w 3071"/>
              <a:gd name="T15" fmla="*/ 257 h 257"/>
              <a:gd name="T16" fmla="*/ 3013 w 3071"/>
              <a:gd name="T17" fmla="*/ 257 h 257"/>
              <a:gd name="connsiteX0" fmla="*/ 0 w 10000"/>
              <a:gd name="connsiteY0" fmla="*/ 10000 h 10000"/>
              <a:gd name="connsiteX1" fmla="*/ 9906 w 10000"/>
              <a:gd name="connsiteY1" fmla="*/ 8872 h 10000"/>
              <a:gd name="connsiteX2" fmla="*/ 9906 w 10000"/>
              <a:gd name="connsiteY2" fmla="*/ 1089 h 10000"/>
              <a:gd name="connsiteX3" fmla="*/ 10000 w 10000"/>
              <a:gd name="connsiteY3" fmla="*/ 0 h 10000"/>
              <a:gd name="connsiteX4" fmla="*/ 189 w 10000"/>
              <a:gd name="connsiteY4" fmla="*/ 0 h 10000"/>
              <a:gd name="connsiteX5" fmla="*/ 94 w 10000"/>
              <a:gd name="connsiteY5" fmla="*/ 1089 h 10000"/>
              <a:gd name="connsiteX6" fmla="*/ 91 w 10000"/>
              <a:gd name="connsiteY6" fmla="*/ 8872 h 10000"/>
              <a:gd name="connsiteX7" fmla="*/ 0 w 10000"/>
              <a:gd name="connsiteY7" fmla="*/ 10000 h 10000"/>
              <a:gd name="connsiteX0" fmla="*/ 0 w 10000"/>
              <a:gd name="connsiteY0" fmla="*/ 10000 h 10000"/>
              <a:gd name="connsiteX1" fmla="*/ 9906 w 10000"/>
              <a:gd name="connsiteY1" fmla="*/ 1089 h 10000"/>
              <a:gd name="connsiteX2" fmla="*/ 10000 w 10000"/>
              <a:gd name="connsiteY2" fmla="*/ 0 h 10000"/>
              <a:gd name="connsiteX3" fmla="*/ 189 w 10000"/>
              <a:gd name="connsiteY3" fmla="*/ 0 h 10000"/>
              <a:gd name="connsiteX4" fmla="*/ 94 w 10000"/>
              <a:gd name="connsiteY4" fmla="*/ 1089 h 10000"/>
              <a:gd name="connsiteX5" fmla="*/ 91 w 10000"/>
              <a:gd name="connsiteY5" fmla="*/ 8872 h 10000"/>
              <a:gd name="connsiteX6" fmla="*/ 0 w 10000"/>
              <a:gd name="connsiteY6" fmla="*/ 10000 h 10000"/>
              <a:gd name="connsiteX0" fmla="*/ 0 w 10000"/>
              <a:gd name="connsiteY0" fmla="*/ 10000 h 10000"/>
              <a:gd name="connsiteX1" fmla="*/ 10000 w 10000"/>
              <a:gd name="connsiteY1" fmla="*/ 0 h 10000"/>
              <a:gd name="connsiteX2" fmla="*/ 189 w 10000"/>
              <a:gd name="connsiteY2" fmla="*/ 0 h 10000"/>
              <a:gd name="connsiteX3" fmla="*/ 94 w 10000"/>
              <a:gd name="connsiteY3" fmla="*/ 1089 h 10000"/>
              <a:gd name="connsiteX4" fmla="*/ 91 w 10000"/>
              <a:gd name="connsiteY4" fmla="*/ 8872 h 10000"/>
              <a:gd name="connsiteX5" fmla="*/ 0 w 10000"/>
              <a:gd name="connsiteY5" fmla="*/ 10000 h 10000"/>
              <a:gd name="connsiteX0" fmla="*/ 0 w 189"/>
              <a:gd name="connsiteY0" fmla="*/ 10000 h 10000"/>
              <a:gd name="connsiteX1" fmla="*/ 189 w 189"/>
              <a:gd name="connsiteY1" fmla="*/ 0 h 10000"/>
              <a:gd name="connsiteX2" fmla="*/ 94 w 189"/>
              <a:gd name="connsiteY2" fmla="*/ 1089 h 10000"/>
              <a:gd name="connsiteX3" fmla="*/ 91 w 189"/>
              <a:gd name="connsiteY3" fmla="*/ 8872 h 10000"/>
              <a:gd name="connsiteX4" fmla="*/ 0 w 189"/>
              <a:gd name="connsiteY4" fmla="*/ 10000 h 10000"/>
              <a:gd name="connsiteX0" fmla="*/ 10000 w 16384"/>
              <a:gd name="connsiteY0" fmla="*/ 0 h 10000"/>
              <a:gd name="connsiteX1" fmla="*/ 4974 w 16384"/>
              <a:gd name="connsiteY1" fmla="*/ 1089 h 10000"/>
              <a:gd name="connsiteX2" fmla="*/ 4815 w 16384"/>
              <a:gd name="connsiteY2" fmla="*/ 8872 h 10000"/>
              <a:gd name="connsiteX3" fmla="*/ 0 w 16384"/>
              <a:gd name="connsiteY3" fmla="*/ 10000 h 10000"/>
              <a:gd name="connsiteX4" fmla="*/ 16384 w 16384"/>
              <a:gd name="connsiteY4" fmla="*/ 1410 h 10000"/>
              <a:gd name="connsiteX0" fmla="*/ 10000 w 10000"/>
              <a:gd name="connsiteY0" fmla="*/ 0 h 10000"/>
              <a:gd name="connsiteX1" fmla="*/ 4974 w 10000"/>
              <a:gd name="connsiteY1" fmla="*/ 1089 h 10000"/>
              <a:gd name="connsiteX2" fmla="*/ 4815 w 10000"/>
              <a:gd name="connsiteY2" fmla="*/ 8872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7249" y="0"/>
                  <a:pt x="4974" y="467"/>
                  <a:pt x="4974" y="1089"/>
                </a:cubicBezTo>
                <a:lnTo>
                  <a:pt x="4815" y="8872"/>
                </a:lnTo>
                <a:cubicBezTo>
                  <a:pt x="4815" y="9494"/>
                  <a:pt x="2751" y="10000"/>
                  <a:pt x="0" y="10000"/>
                </a:cubicBezTo>
              </a:path>
            </a:pathLst>
          </a:custGeom>
          <a:noFill/>
          <a:ln w="12700" cap="flat">
            <a:solidFill>
              <a:schemeClr val="accent1"/>
            </a:solidFill>
            <a:prstDash val="solid"/>
            <a:miter lim="800000"/>
            <a:headEnd/>
            <a:tailEnd/>
          </a:ln>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grpSp>
        <p:nvGrpSpPr>
          <p:cNvPr id="14" name="Group 13"/>
          <p:cNvGrpSpPr/>
          <p:nvPr userDrawn="1"/>
        </p:nvGrpSpPr>
        <p:grpSpPr>
          <a:xfrm>
            <a:off x="0" y="6478947"/>
            <a:ext cx="12192000" cy="464312"/>
            <a:chOff x="0" y="4795266"/>
            <a:chExt cx="9144000" cy="348234"/>
          </a:xfrm>
        </p:grpSpPr>
        <p:sp>
          <p:nvSpPr>
            <p:cNvPr id="15" name="Rectangle 14"/>
            <p:cNvSpPr/>
            <p:nvPr userDrawn="1"/>
          </p:nvSpPr>
          <p:spPr>
            <a:xfrm>
              <a:off x="0" y="4802125"/>
              <a:ext cx="9144000" cy="341375"/>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9"/>
            <p:cNvSpPr/>
            <p:nvPr userDrawn="1"/>
          </p:nvSpPr>
          <p:spPr>
            <a:xfrm>
              <a:off x="0" y="4795266"/>
              <a:ext cx="9144000" cy="365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grpSp>
      <p:sp>
        <p:nvSpPr>
          <p:cNvPr id="22" name="Rectangle 21"/>
          <p:cNvSpPr/>
          <p:nvPr userDrawn="1"/>
        </p:nvSpPr>
        <p:spPr>
          <a:xfrm>
            <a:off x="304800" y="6624567"/>
            <a:ext cx="6096000" cy="235898"/>
          </a:xfrm>
          <a:prstGeom prst="rect">
            <a:avLst/>
          </a:prstGeom>
        </p:spPr>
        <p:txBody>
          <a:bodyPr anchor="ctr" anchorCtr="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 ShoreTel, Inc. 2016  All rights reserved worldwide.</a:t>
            </a:r>
            <a:endParaRPr kumimoji="0" lang="en-US" sz="933" b="0" i="0" u="none" strike="noStrike" kern="1200" cap="none" spc="0" normalizeH="0" baseline="0" noProof="0" dirty="0">
              <a:ln>
                <a:noFill/>
              </a:ln>
              <a:solidFill>
                <a:srgbClr val="FFFFFF">
                  <a:lumMod val="75000"/>
                </a:srgbClr>
              </a:solidFill>
              <a:effectLst/>
              <a:uLnTx/>
              <a:uFillTx/>
              <a:latin typeface="Arial"/>
              <a:ea typeface="ＭＳ Ｐゴシック" charset="0"/>
              <a:cs typeface="Arial"/>
            </a:endParaRPr>
          </a:p>
        </p:txBody>
      </p:sp>
      <p:sp>
        <p:nvSpPr>
          <p:cNvPr id="24" name="Rectangle 23"/>
          <p:cNvSpPr/>
          <p:nvPr userDrawn="1"/>
        </p:nvSpPr>
        <p:spPr>
          <a:xfrm>
            <a:off x="11480800" y="6607243"/>
            <a:ext cx="349776" cy="256545"/>
          </a:xfrm>
          <a:prstGeom prst="rect">
            <a:avLst/>
          </a:prstGeom>
        </p:spPr>
        <p:txBody>
          <a:bodyPr wrap="none" anchor="ctr" anchorCtr="0">
            <a:spAutoFit/>
          </a:bodyPr>
          <a:lstStyle/>
          <a:p>
            <a:pPr marL="0" marR="0" lvl="0" indent="0" algn="l" defTabSz="609585" rtl="0" eaLnBrk="1" fontAlgn="auto" latinLnBrk="0" hangingPunct="1">
              <a:lnSpc>
                <a:spcPct val="100000"/>
              </a:lnSpc>
              <a:spcBef>
                <a:spcPct val="20000"/>
              </a:spcBef>
              <a:spcAft>
                <a:spcPts val="0"/>
              </a:spcAft>
              <a:buClrTx/>
              <a:buSzTx/>
              <a:buFontTx/>
              <a:buNone/>
              <a:tabLst/>
              <a:defRPr/>
            </a:pPr>
            <a:fld id="{97607E1A-0BE9-6945-8AEF-CA52ED5ABE9E}" type="slidenum">
              <a:rPr kumimoji="0" lang="en-US" sz="1067" b="0" i="0" u="none" strike="noStrike" kern="1200" cap="none" spc="0" normalizeH="0" baseline="0" noProof="0" smtClean="0">
                <a:ln>
                  <a:noFill/>
                </a:ln>
                <a:solidFill>
                  <a:srgbClr val="FFFFFF">
                    <a:lumMod val="75000"/>
                  </a:srgbClr>
                </a:solidFill>
                <a:effectLst/>
                <a:uLnTx/>
                <a:uFillTx/>
                <a:latin typeface="Arial"/>
                <a:ea typeface="ＭＳ Ｐゴシック" charset="0"/>
                <a:cs typeface="Arial"/>
              </a:rPr>
              <a:pPr marL="0" marR="0" lvl="0" indent="0" algn="l" defTabSz="609585" rtl="0" eaLnBrk="1" fontAlgn="auto" latinLnBrk="0" hangingPunct="1">
                <a:lnSpc>
                  <a:spcPct val="100000"/>
                </a:lnSpc>
                <a:spcBef>
                  <a:spcPct val="20000"/>
                </a:spcBef>
                <a:spcAft>
                  <a:spcPts val="0"/>
                </a:spcAft>
                <a:buClrTx/>
                <a:buSzTx/>
                <a:buFontTx/>
                <a:buNone/>
                <a:tabLst/>
                <a:defRPr/>
              </a:pPr>
              <a:t>‹#›</a:t>
            </a:fld>
            <a:endParaRPr kumimoji="0" lang="en-US" sz="1067" b="0" i="0" u="none" strike="noStrike" kern="1200" cap="none" spc="0" normalizeH="0" baseline="0" noProof="0" dirty="0">
              <a:ln>
                <a:noFill/>
              </a:ln>
              <a:solidFill>
                <a:srgbClr val="FFFFFF">
                  <a:lumMod val="75000"/>
                </a:srgbClr>
              </a:solidFill>
              <a:effectLst/>
              <a:uLnTx/>
              <a:uFillTx/>
              <a:latin typeface="Arial"/>
              <a:ea typeface="ＭＳ Ｐゴシック" charset="0"/>
              <a:cs typeface="Arial"/>
            </a:endParaRPr>
          </a:p>
        </p:txBody>
      </p:sp>
      <p:sp>
        <p:nvSpPr>
          <p:cNvPr id="11" name="TextBox 10"/>
          <p:cNvSpPr txBox="1"/>
          <p:nvPr userDrawn="1"/>
        </p:nvSpPr>
        <p:spPr>
          <a:xfrm>
            <a:off x="6670056" y="6613595"/>
            <a:ext cx="4741333" cy="243840"/>
          </a:xfrm>
          <a:prstGeom prst="rect">
            <a:avLst/>
          </a:prstGeom>
        </p:spPr>
        <p:txBody>
          <a:bodyPr anchor="ctr" anchorCtr="0"/>
          <a:lstStyle>
            <a:defPPr>
              <a:defRPr lang="en-US"/>
            </a:defPPr>
            <a:lvl1pPr>
              <a:defRPr sz="800">
                <a:solidFill>
                  <a:schemeClr val="bg1">
                    <a:lumMod val="75000"/>
                  </a:schemeClr>
                </a:solidFill>
                <a:latin typeface="Arial"/>
                <a:cs typeface="Arial"/>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FFFFFF">
                    <a:lumMod val="75000"/>
                  </a:srgbClr>
                </a:solidFill>
                <a:effectLst/>
                <a:uLnTx/>
                <a:uFillTx/>
                <a:latin typeface="Arial"/>
                <a:ea typeface="ＭＳ Ｐゴシック" charset="0"/>
                <a:cs typeface="Arial"/>
              </a:rPr>
              <a:t>|</a:t>
            </a:r>
          </a:p>
        </p:txBody>
      </p:sp>
      <p:grpSp>
        <p:nvGrpSpPr>
          <p:cNvPr id="12" name="Group 11"/>
          <p:cNvGrpSpPr/>
          <p:nvPr userDrawn="1"/>
        </p:nvGrpSpPr>
        <p:grpSpPr>
          <a:xfrm>
            <a:off x="10341072" y="6653939"/>
            <a:ext cx="776181" cy="168484"/>
            <a:chOff x="7924800" y="361950"/>
            <a:chExt cx="1038266" cy="225374"/>
          </a:xfrm>
          <a:effectLst/>
        </p:grpSpPr>
        <p:sp>
          <p:nvSpPr>
            <p:cNvPr id="13" name="Freeform 23"/>
            <p:cNvSpPr>
              <a:spLocks noEditPoints="1"/>
            </p:cNvSpPr>
            <p:nvPr userDrawn="1"/>
          </p:nvSpPr>
          <p:spPr bwMode="auto">
            <a:xfrm>
              <a:off x="7924800" y="361950"/>
              <a:ext cx="212614" cy="225374"/>
            </a:xfrm>
            <a:custGeom>
              <a:avLst/>
              <a:gdLst>
                <a:gd name="T0" fmla="*/ 175 w 276"/>
                <a:gd name="T1" fmla="*/ 142 h 292"/>
                <a:gd name="T2" fmla="*/ 188 w 276"/>
                <a:gd name="T3" fmla="*/ 173 h 292"/>
                <a:gd name="T4" fmla="*/ 79 w 276"/>
                <a:gd name="T5" fmla="*/ 224 h 292"/>
                <a:gd name="T6" fmla="*/ 5 w 276"/>
                <a:gd name="T7" fmla="*/ 105 h 292"/>
                <a:gd name="T8" fmla="*/ 140 w 276"/>
                <a:gd name="T9" fmla="*/ 1 h 292"/>
                <a:gd name="T10" fmla="*/ 266 w 276"/>
                <a:gd name="T11" fmla="*/ 77 h 292"/>
                <a:gd name="T12" fmla="*/ 246 w 276"/>
                <a:gd name="T13" fmla="*/ 75 h 292"/>
                <a:gd name="T14" fmla="*/ 167 w 276"/>
                <a:gd name="T15" fmla="*/ 33 h 292"/>
                <a:gd name="T16" fmla="*/ 65 w 276"/>
                <a:gd name="T17" fmla="*/ 66 h 292"/>
                <a:gd name="T18" fmla="*/ 90 w 276"/>
                <a:gd name="T19" fmla="*/ 168 h 292"/>
                <a:gd name="T20" fmla="*/ 175 w 276"/>
                <a:gd name="T21" fmla="*/ 142 h 292"/>
                <a:gd name="T22" fmla="*/ 107 w 276"/>
                <a:gd name="T23" fmla="*/ 144 h 292"/>
                <a:gd name="T24" fmla="*/ 186 w 276"/>
                <a:gd name="T25" fmla="*/ 123 h 292"/>
                <a:gd name="T26" fmla="*/ 211 w 276"/>
                <a:gd name="T27" fmla="*/ 225 h 292"/>
                <a:gd name="T28" fmla="*/ 110 w 276"/>
                <a:gd name="T29" fmla="*/ 259 h 292"/>
                <a:gd name="T30" fmla="*/ 30 w 276"/>
                <a:gd name="T31" fmla="*/ 217 h 292"/>
                <a:gd name="T32" fmla="*/ 10 w 276"/>
                <a:gd name="T33" fmla="*/ 216 h 292"/>
                <a:gd name="T34" fmla="*/ 137 w 276"/>
                <a:gd name="T35" fmla="*/ 291 h 292"/>
                <a:gd name="T36" fmla="*/ 271 w 276"/>
                <a:gd name="T37" fmla="*/ 185 h 292"/>
                <a:gd name="T38" fmla="*/ 196 w 276"/>
                <a:gd name="T39" fmla="*/ 67 h 292"/>
                <a:gd name="T40" fmla="*/ 94 w 276"/>
                <a:gd name="T41" fmla="*/ 113 h 292"/>
                <a:gd name="T42" fmla="*/ 107 w 276"/>
                <a:gd name="T43" fmla="*/ 14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292">
                  <a:moveTo>
                    <a:pt x="175" y="142"/>
                  </a:moveTo>
                  <a:cubicBezTo>
                    <a:pt x="175" y="142"/>
                    <a:pt x="193" y="148"/>
                    <a:pt x="188" y="173"/>
                  </a:cubicBezTo>
                  <a:cubicBezTo>
                    <a:pt x="181" y="207"/>
                    <a:pt x="134" y="243"/>
                    <a:pt x="79" y="224"/>
                  </a:cubicBezTo>
                  <a:cubicBezTo>
                    <a:pt x="24" y="206"/>
                    <a:pt x="0" y="153"/>
                    <a:pt x="5" y="105"/>
                  </a:cubicBezTo>
                  <a:cubicBezTo>
                    <a:pt x="10" y="57"/>
                    <a:pt x="58" y="1"/>
                    <a:pt x="140" y="1"/>
                  </a:cubicBezTo>
                  <a:cubicBezTo>
                    <a:pt x="209" y="0"/>
                    <a:pt x="260" y="51"/>
                    <a:pt x="266" y="77"/>
                  </a:cubicBezTo>
                  <a:cubicBezTo>
                    <a:pt x="272" y="103"/>
                    <a:pt x="258" y="89"/>
                    <a:pt x="246" y="75"/>
                  </a:cubicBezTo>
                  <a:cubicBezTo>
                    <a:pt x="234" y="61"/>
                    <a:pt x="205" y="39"/>
                    <a:pt x="167" y="33"/>
                  </a:cubicBezTo>
                  <a:cubicBezTo>
                    <a:pt x="133" y="27"/>
                    <a:pt x="91" y="34"/>
                    <a:pt x="65" y="66"/>
                  </a:cubicBezTo>
                  <a:cubicBezTo>
                    <a:pt x="39" y="97"/>
                    <a:pt x="48" y="152"/>
                    <a:pt x="90" y="168"/>
                  </a:cubicBezTo>
                  <a:cubicBezTo>
                    <a:pt x="138" y="187"/>
                    <a:pt x="175" y="142"/>
                    <a:pt x="175" y="142"/>
                  </a:cubicBezTo>
                  <a:moveTo>
                    <a:pt x="107" y="144"/>
                  </a:moveTo>
                  <a:cubicBezTo>
                    <a:pt x="107" y="144"/>
                    <a:pt x="137" y="104"/>
                    <a:pt x="186" y="123"/>
                  </a:cubicBezTo>
                  <a:cubicBezTo>
                    <a:pt x="227" y="138"/>
                    <a:pt x="237" y="193"/>
                    <a:pt x="211" y="225"/>
                  </a:cubicBezTo>
                  <a:cubicBezTo>
                    <a:pt x="185" y="257"/>
                    <a:pt x="143" y="264"/>
                    <a:pt x="110" y="259"/>
                  </a:cubicBezTo>
                  <a:cubicBezTo>
                    <a:pt x="72" y="252"/>
                    <a:pt x="42" y="231"/>
                    <a:pt x="30" y="217"/>
                  </a:cubicBezTo>
                  <a:cubicBezTo>
                    <a:pt x="18" y="203"/>
                    <a:pt x="4" y="189"/>
                    <a:pt x="10" y="216"/>
                  </a:cubicBezTo>
                  <a:cubicBezTo>
                    <a:pt x="16" y="242"/>
                    <a:pt x="68" y="292"/>
                    <a:pt x="137" y="291"/>
                  </a:cubicBezTo>
                  <a:cubicBezTo>
                    <a:pt x="218" y="289"/>
                    <a:pt x="266" y="233"/>
                    <a:pt x="271" y="185"/>
                  </a:cubicBezTo>
                  <a:cubicBezTo>
                    <a:pt x="276" y="137"/>
                    <a:pt x="251" y="85"/>
                    <a:pt x="196" y="67"/>
                  </a:cubicBezTo>
                  <a:cubicBezTo>
                    <a:pt x="141" y="49"/>
                    <a:pt x="101" y="79"/>
                    <a:pt x="94" y="113"/>
                  </a:cubicBezTo>
                  <a:cubicBezTo>
                    <a:pt x="89" y="138"/>
                    <a:pt x="107" y="144"/>
                    <a:pt x="107" y="144"/>
                  </a:cubicBez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sp>
          <p:nvSpPr>
            <p:cNvPr id="16" name="Freeform 24"/>
            <p:cNvSpPr>
              <a:spLocks noEditPoints="1"/>
            </p:cNvSpPr>
            <p:nvPr userDrawn="1"/>
          </p:nvSpPr>
          <p:spPr bwMode="auto">
            <a:xfrm>
              <a:off x="8160418" y="378844"/>
              <a:ext cx="802648" cy="187632"/>
            </a:xfrm>
            <a:custGeom>
              <a:avLst/>
              <a:gdLst>
                <a:gd name="T0" fmla="*/ 72 w 1042"/>
                <a:gd name="T1" fmla="*/ 215 h 243"/>
                <a:gd name="T2" fmla="*/ 7 w 1042"/>
                <a:gd name="T3" fmla="*/ 72 h 243"/>
                <a:gd name="T4" fmla="*/ 145 w 1042"/>
                <a:gd name="T5" fmla="*/ 36 h 243"/>
                <a:gd name="T6" fmla="*/ 82 w 1042"/>
                <a:gd name="T7" fmla="*/ 39 h 243"/>
                <a:gd name="T8" fmla="*/ 147 w 1042"/>
                <a:gd name="T9" fmla="*/ 174 h 243"/>
                <a:gd name="T10" fmla="*/ 0 w 1042"/>
                <a:gd name="T11" fmla="*/ 212 h 243"/>
                <a:gd name="T12" fmla="*/ 166 w 1042"/>
                <a:gd name="T13" fmla="*/ 237 h 243"/>
                <a:gd name="T14" fmla="*/ 194 w 1042"/>
                <a:gd name="T15" fmla="*/ 161 h 243"/>
                <a:gd name="T16" fmla="*/ 269 w 1042"/>
                <a:gd name="T17" fmla="*/ 150 h 243"/>
                <a:gd name="T18" fmla="*/ 297 w 1042"/>
                <a:gd name="T19" fmla="*/ 237 h 243"/>
                <a:gd name="T20" fmla="*/ 243 w 1042"/>
                <a:gd name="T21" fmla="*/ 86 h 243"/>
                <a:gd name="T22" fmla="*/ 194 w 1042"/>
                <a:gd name="T23" fmla="*/ 112 h 243"/>
                <a:gd name="T24" fmla="*/ 166 w 1042"/>
                <a:gd name="T25" fmla="*/ 1 h 243"/>
                <a:gd name="T26" fmla="*/ 392 w 1042"/>
                <a:gd name="T27" fmla="*/ 86 h 243"/>
                <a:gd name="T28" fmla="*/ 392 w 1042"/>
                <a:gd name="T29" fmla="*/ 241 h 243"/>
                <a:gd name="T30" fmla="*/ 392 w 1042"/>
                <a:gd name="T31" fmla="*/ 86 h 243"/>
                <a:gd name="T32" fmla="*/ 343 w 1042"/>
                <a:gd name="T33" fmla="*/ 163 h 243"/>
                <a:gd name="T34" fmla="*/ 440 w 1042"/>
                <a:gd name="T35" fmla="*/ 163 h 243"/>
                <a:gd name="T36" fmla="*/ 487 w 1042"/>
                <a:gd name="T37" fmla="*/ 237 h 243"/>
                <a:gd name="T38" fmla="*/ 515 w 1042"/>
                <a:gd name="T39" fmla="*/ 163 h 243"/>
                <a:gd name="T40" fmla="*/ 571 w 1042"/>
                <a:gd name="T41" fmla="*/ 118 h 243"/>
                <a:gd name="T42" fmla="*/ 560 w 1042"/>
                <a:gd name="T43" fmla="*/ 86 h 243"/>
                <a:gd name="T44" fmla="*/ 515 w 1042"/>
                <a:gd name="T45" fmla="*/ 112 h 243"/>
                <a:gd name="T46" fmla="*/ 487 w 1042"/>
                <a:gd name="T47" fmla="*/ 89 h 243"/>
                <a:gd name="T48" fmla="*/ 965 w 1042"/>
                <a:gd name="T49" fmla="*/ 237 h 243"/>
                <a:gd name="T50" fmla="*/ 993 w 1042"/>
                <a:gd name="T51" fmla="*/ 1 h 243"/>
                <a:gd name="T52" fmla="*/ 965 w 1042"/>
                <a:gd name="T53" fmla="*/ 237 h 243"/>
                <a:gd name="T54" fmla="*/ 718 w 1042"/>
                <a:gd name="T55" fmla="*/ 164 h 243"/>
                <a:gd name="T56" fmla="*/ 569 w 1042"/>
                <a:gd name="T57" fmla="*/ 163 h 243"/>
                <a:gd name="T58" fmla="*/ 711 w 1042"/>
                <a:gd name="T59" fmla="*/ 211 h 243"/>
                <a:gd name="T60" fmla="*/ 649 w 1042"/>
                <a:gd name="T61" fmla="*/ 217 h 243"/>
                <a:gd name="T62" fmla="*/ 718 w 1042"/>
                <a:gd name="T63" fmla="*/ 174 h 243"/>
                <a:gd name="T64" fmla="*/ 645 w 1042"/>
                <a:gd name="T65" fmla="*/ 108 h 243"/>
                <a:gd name="T66" fmla="*/ 599 w 1042"/>
                <a:gd name="T67" fmla="*/ 151 h 243"/>
                <a:gd name="T68" fmla="*/ 772 w 1042"/>
                <a:gd name="T69" fmla="*/ 237 h 243"/>
                <a:gd name="T70" fmla="*/ 843 w 1042"/>
                <a:gd name="T71" fmla="*/ 44 h 243"/>
                <a:gd name="T72" fmla="*/ 671 w 1042"/>
                <a:gd name="T73" fmla="*/ 16 h 243"/>
                <a:gd name="T74" fmla="*/ 742 w 1042"/>
                <a:gd name="T75" fmla="*/ 44 h 243"/>
                <a:gd name="T76" fmla="*/ 948 w 1042"/>
                <a:gd name="T77" fmla="*/ 174 h 243"/>
                <a:gd name="T78" fmla="*/ 876 w 1042"/>
                <a:gd name="T79" fmla="*/ 86 h 243"/>
                <a:gd name="T80" fmla="*/ 876 w 1042"/>
                <a:gd name="T81" fmla="*/ 241 h 243"/>
                <a:gd name="T82" fmla="*/ 920 w 1042"/>
                <a:gd name="T83" fmla="*/ 194 h 243"/>
                <a:gd name="T84" fmla="*/ 830 w 1042"/>
                <a:gd name="T85" fmla="*/ 174 h 243"/>
                <a:gd name="T86" fmla="*/ 830 w 1042"/>
                <a:gd name="T87" fmla="*/ 151 h 243"/>
                <a:gd name="T88" fmla="*/ 918 w 1042"/>
                <a:gd name="T89" fmla="*/ 151 h 243"/>
                <a:gd name="T90" fmla="*/ 1028 w 1042"/>
                <a:gd name="T91" fmla="*/ 0 h 243"/>
                <a:gd name="T92" fmla="*/ 1028 w 1042"/>
                <a:gd name="T93" fmla="*/ 29 h 243"/>
                <a:gd name="T94" fmla="*/ 1028 w 1042"/>
                <a:gd name="T95" fmla="*/ 0 h 243"/>
                <a:gd name="T96" fmla="*/ 1039 w 1042"/>
                <a:gd name="T97" fmla="*/ 14 h 243"/>
                <a:gd name="T98" fmla="*/ 1017 w 1042"/>
                <a:gd name="T99" fmla="*/ 14 h 243"/>
                <a:gd name="T100" fmla="*/ 1025 w 1042"/>
                <a:gd name="T101" fmla="*/ 16 h 243"/>
                <a:gd name="T102" fmla="*/ 1030 w 1042"/>
                <a:gd name="T103" fmla="*/ 18 h 243"/>
                <a:gd name="T104" fmla="*/ 1034 w 1042"/>
                <a:gd name="T105" fmla="*/ 23 h 243"/>
                <a:gd name="T106" fmla="*/ 1031 w 1042"/>
                <a:gd name="T107" fmla="*/ 15 h 243"/>
                <a:gd name="T108" fmla="*/ 1034 w 1042"/>
                <a:gd name="T109" fmla="*/ 11 h 243"/>
                <a:gd name="T110" fmla="*/ 1027 w 1042"/>
                <a:gd name="T111" fmla="*/ 6 h 243"/>
                <a:gd name="T112" fmla="*/ 1022 w 1042"/>
                <a:gd name="T113" fmla="*/ 23 h 243"/>
                <a:gd name="T114" fmla="*/ 1025 w 1042"/>
                <a:gd name="T115" fmla="*/ 16 h 243"/>
                <a:gd name="T116" fmla="*/ 1027 w 1042"/>
                <a:gd name="T117" fmla="*/ 9 h 243"/>
                <a:gd name="T118" fmla="*/ 1027 w 1042"/>
                <a:gd name="T119" fmla="*/ 13 h 243"/>
                <a:gd name="T120" fmla="*/ 1025 w 1042"/>
                <a:gd name="T121" fmla="*/ 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2" h="243">
                  <a:moveTo>
                    <a:pt x="25" y="191"/>
                  </a:moveTo>
                  <a:cubicBezTo>
                    <a:pt x="36" y="207"/>
                    <a:pt x="54" y="215"/>
                    <a:pt x="72" y="215"/>
                  </a:cubicBezTo>
                  <a:cubicBezTo>
                    <a:pt x="91" y="215"/>
                    <a:pt x="116" y="202"/>
                    <a:pt x="116" y="178"/>
                  </a:cubicBezTo>
                  <a:cubicBezTo>
                    <a:pt x="116" y="127"/>
                    <a:pt x="7" y="159"/>
                    <a:pt x="7" y="72"/>
                  </a:cubicBezTo>
                  <a:cubicBezTo>
                    <a:pt x="7" y="47"/>
                    <a:pt x="29" y="11"/>
                    <a:pt x="82" y="11"/>
                  </a:cubicBezTo>
                  <a:cubicBezTo>
                    <a:pt x="106" y="11"/>
                    <a:pt x="129" y="16"/>
                    <a:pt x="145" y="36"/>
                  </a:cubicBezTo>
                  <a:cubicBezTo>
                    <a:pt x="121" y="58"/>
                    <a:pt x="121" y="58"/>
                    <a:pt x="121" y="58"/>
                  </a:cubicBezTo>
                  <a:cubicBezTo>
                    <a:pt x="113" y="47"/>
                    <a:pt x="99" y="39"/>
                    <a:pt x="82" y="39"/>
                  </a:cubicBezTo>
                  <a:cubicBezTo>
                    <a:pt x="49" y="39"/>
                    <a:pt x="39" y="59"/>
                    <a:pt x="39" y="72"/>
                  </a:cubicBezTo>
                  <a:cubicBezTo>
                    <a:pt x="39" y="128"/>
                    <a:pt x="147" y="95"/>
                    <a:pt x="147" y="174"/>
                  </a:cubicBezTo>
                  <a:cubicBezTo>
                    <a:pt x="147" y="217"/>
                    <a:pt x="113" y="243"/>
                    <a:pt x="71" y="243"/>
                  </a:cubicBezTo>
                  <a:cubicBezTo>
                    <a:pt x="42" y="243"/>
                    <a:pt x="15" y="233"/>
                    <a:pt x="0" y="212"/>
                  </a:cubicBezTo>
                  <a:lnTo>
                    <a:pt x="25" y="191"/>
                  </a:lnTo>
                  <a:close/>
                  <a:moveTo>
                    <a:pt x="166" y="237"/>
                  </a:moveTo>
                  <a:cubicBezTo>
                    <a:pt x="194" y="237"/>
                    <a:pt x="194" y="237"/>
                    <a:pt x="194" y="237"/>
                  </a:cubicBezTo>
                  <a:cubicBezTo>
                    <a:pt x="194" y="161"/>
                    <a:pt x="194" y="161"/>
                    <a:pt x="194" y="161"/>
                  </a:cubicBezTo>
                  <a:cubicBezTo>
                    <a:pt x="194" y="127"/>
                    <a:pt x="212" y="112"/>
                    <a:pt x="235" y="112"/>
                  </a:cubicBezTo>
                  <a:cubicBezTo>
                    <a:pt x="253" y="112"/>
                    <a:pt x="269" y="122"/>
                    <a:pt x="269" y="150"/>
                  </a:cubicBezTo>
                  <a:cubicBezTo>
                    <a:pt x="269" y="237"/>
                    <a:pt x="269" y="237"/>
                    <a:pt x="269" y="237"/>
                  </a:cubicBezTo>
                  <a:cubicBezTo>
                    <a:pt x="297" y="237"/>
                    <a:pt x="297" y="237"/>
                    <a:pt x="297" y="237"/>
                  </a:cubicBezTo>
                  <a:cubicBezTo>
                    <a:pt x="297" y="142"/>
                    <a:pt x="297" y="142"/>
                    <a:pt x="297" y="142"/>
                  </a:cubicBezTo>
                  <a:cubicBezTo>
                    <a:pt x="297" y="103"/>
                    <a:pt x="272" y="86"/>
                    <a:pt x="243" y="86"/>
                  </a:cubicBezTo>
                  <a:cubicBezTo>
                    <a:pt x="220" y="86"/>
                    <a:pt x="202" y="96"/>
                    <a:pt x="194" y="112"/>
                  </a:cubicBezTo>
                  <a:cubicBezTo>
                    <a:pt x="194" y="112"/>
                    <a:pt x="194" y="112"/>
                    <a:pt x="194" y="112"/>
                  </a:cubicBezTo>
                  <a:cubicBezTo>
                    <a:pt x="194" y="1"/>
                    <a:pt x="194" y="1"/>
                    <a:pt x="194" y="1"/>
                  </a:cubicBezTo>
                  <a:cubicBezTo>
                    <a:pt x="166" y="1"/>
                    <a:pt x="166" y="1"/>
                    <a:pt x="166" y="1"/>
                  </a:cubicBezTo>
                  <a:lnTo>
                    <a:pt x="166" y="237"/>
                  </a:lnTo>
                  <a:close/>
                  <a:moveTo>
                    <a:pt x="392" y="86"/>
                  </a:moveTo>
                  <a:cubicBezTo>
                    <a:pt x="348" y="86"/>
                    <a:pt x="313" y="120"/>
                    <a:pt x="313" y="163"/>
                  </a:cubicBezTo>
                  <a:cubicBezTo>
                    <a:pt x="313" y="206"/>
                    <a:pt x="348" y="241"/>
                    <a:pt x="392" y="241"/>
                  </a:cubicBezTo>
                  <a:cubicBezTo>
                    <a:pt x="436" y="241"/>
                    <a:pt x="470" y="206"/>
                    <a:pt x="470" y="163"/>
                  </a:cubicBezTo>
                  <a:cubicBezTo>
                    <a:pt x="470" y="120"/>
                    <a:pt x="436" y="86"/>
                    <a:pt x="392" y="86"/>
                  </a:cubicBezTo>
                  <a:moveTo>
                    <a:pt x="392" y="215"/>
                  </a:moveTo>
                  <a:cubicBezTo>
                    <a:pt x="362" y="215"/>
                    <a:pt x="343" y="193"/>
                    <a:pt x="343" y="163"/>
                  </a:cubicBezTo>
                  <a:cubicBezTo>
                    <a:pt x="343" y="133"/>
                    <a:pt x="362" y="112"/>
                    <a:pt x="392" y="112"/>
                  </a:cubicBezTo>
                  <a:cubicBezTo>
                    <a:pt x="422" y="112"/>
                    <a:pt x="440" y="133"/>
                    <a:pt x="440" y="163"/>
                  </a:cubicBezTo>
                  <a:cubicBezTo>
                    <a:pt x="440" y="193"/>
                    <a:pt x="422" y="215"/>
                    <a:pt x="392" y="215"/>
                  </a:cubicBezTo>
                  <a:moveTo>
                    <a:pt x="487" y="237"/>
                  </a:moveTo>
                  <a:cubicBezTo>
                    <a:pt x="515" y="237"/>
                    <a:pt x="515" y="237"/>
                    <a:pt x="515" y="237"/>
                  </a:cubicBezTo>
                  <a:cubicBezTo>
                    <a:pt x="515" y="163"/>
                    <a:pt x="515" y="163"/>
                    <a:pt x="515" y="163"/>
                  </a:cubicBezTo>
                  <a:cubicBezTo>
                    <a:pt x="515" y="131"/>
                    <a:pt x="530" y="115"/>
                    <a:pt x="557" y="115"/>
                  </a:cubicBezTo>
                  <a:cubicBezTo>
                    <a:pt x="562" y="115"/>
                    <a:pt x="567" y="116"/>
                    <a:pt x="571" y="118"/>
                  </a:cubicBezTo>
                  <a:cubicBezTo>
                    <a:pt x="572" y="87"/>
                    <a:pt x="572" y="87"/>
                    <a:pt x="572" y="87"/>
                  </a:cubicBezTo>
                  <a:cubicBezTo>
                    <a:pt x="569" y="86"/>
                    <a:pt x="564" y="86"/>
                    <a:pt x="560" y="86"/>
                  </a:cubicBezTo>
                  <a:cubicBezTo>
                    <a:pt x="542" y="86"/>
                    <a:pt x="523" y="96"/>
                    <a:pt x="516" y="112"/>
                  </a:cubicBezTo>
                  <a:cubicBezTo>
                    <a:pt x="515" y="112"/>
                    <a:pt x="515" y="112"/>
                    <a:pt x="515" y="112"/>
                  </a:cubicBezTo>
                  <a:cubicBezTo>
                    <a:pt x="515" y="89"/>
                    <a:pt x="515" y="89"/>
                    <a:pt x="515" y="89"/>
                  </a:cubicBezTo>
                  <a:cubicBezTo>
                    <a:pt x="487" y="89"/>
                    <a:pt x="487" y="89"/>
                    <a:pt x="487" y="89"/>
                  </a:cubicBezTo>
                  <a:lnTo>
                    <a:pt x="487" y="237"/>
                  </a:lnTo>
                  <a:close/>
                  <a:moveTo>
                    <a:pt x="965" y="237"/>
                  </a:moveTo>
                  <a:cubicBezTo>
                    <a:pt x="993" y="237"/>
                    <a:pt x="993" y="237"/>
                    <a:pt x="993" y="237"/>
                  </a:cubicBezTo>
                  <a:cubicBezTo>
                    <a:pt x="993" y="1"/>
                    <a:pt x="993" y="1"/>
                    <a:pt x="993" y="1"/>
                  </a:cubicBezTo>
                  <a:cubicBezTo>
                    <a:pt x="965" y="1"/>
                    <a:pt x="965" y="1"/>
                    <a:pt x="965" y="1"/>
                  </a:cubicBezTo>
                  <a:lnTo>
                    <a:pt x="965" y="237"/>
                  </a:lnTo>
                  <a:close/>
                  <a:moveTo>
                    <a:pt x="718" y="174"/>
                  </a:moveTo>
                  <a:cubicBezTo>
                    <a:pt x="718" y="164"/>
                    <a:pt x="718" y="164"/>
                    <a:pt x="718" y="164"/>
                  </a:cubicBezTo>
                  <a:cubicBezTo>
                    <a:pt x="718" y="125"/>
                    <a:pt x="698" y="86"/>
                    <a:pt x="646" y="86"/>
                  </a:cubicBezTo>
                  <a:cubicBezTo>
                    <a:pt x="601" y="86"/>
                    <a:pt x="569" y="119"/>
                    <a:pt x="569" y="163"/>
                  </a:cubicBezTo>
                  <a:cubicBezTo>
                    <a:pt x="569" y="207"/>
                    <a:pt x="599" y="241"/>
                    <a:pt x="645" y="241"/>
                  </a:cubicBezTo>
                  <a:cubicBezTo>
                    <a:pt x="674" y="241"/>
                    <a:pt x="695" y="231"/>
                    <a:pt x="711" y="211"/>
                  </a:cubicBezTo>
                  <a:cubicBezTo>
                    <a:pt x="690" y="194"/>
                    <a:pt x="690" y="194"/>
                    <a:pt x="690" y="194"/>
                  </a:cubicBezTo>
                  <a:cubicBezTo>
                    <a:pt x="679" y="208"/>
                    <a:pt x="666" y="217"/>
                    <a:pt x="649" y="217"/>
                  </a:cubicBezTo>
                  <a:cubicBezTo>
                    <a:pt x="623" y="217"/>
                    <a:pt x="599" y="199"/>
                    <a:pt x="599" y="174"/>
                  </a:cubicBezTo>
                  <a:lnTo>
                    <a:pt x="718" y="174"/>
                  </a:lnTo>
                  <a:close/>
                  <a:moveTo>
                    <a:pt x="599" y="151"/>
                  </a:moveTo>
                  <a:cubicBezTo>
                    <a:pt x="599" y="131"/>
                    <a:pt x="617" y="108"/>
                    <a:pt x="645" y="108"/>
                  </a:cubicBezTo>
                  <a:cubicBezTo>
                    <a:pt x="674" y="108"/>
                    <a:pt x="687" y="126"/>
                    <a:pt x="688" y="151"/>
                  </a:cubicBezTo>
                  <a:lnTo>
                    <a:pt x="599" y="151"/>
                  </a:lnTo>
                  <a:close/>
                  <a:moveTo>
                    <a:pt x="742" y="237"/>
                  </a:moveTo>
                  <a:cubicBezTo>
                    <a:pt x="772" y="237"/>
                    <a:pt x="772" y="237"/>
                    <a:pt x="772" y="237"/>
                  </a:cubicBezTo>
                  <a:cubicBezTo>
                    <a:pt x="772" y="44"/>
                    <a:pt x="772" y="44"/>
                    <a:pt x="772" y="44"/>
                  </a:cubicBezTo>
                  <a:cubicBezTo>
                    <a:pt x="843" y="44"/>
                    <a:pt x="843" y="44"/>
                    <a:pt x="843" y="44"/>
                  </a:cubicBezTo>
                  <a:cubicBezTo>
                    <a:pt x="843" y="16"/>
                    <a:pt x="843" y="16"/>
                    <a:pt x="843" y="16"/>
                  </a:cubicBezTo>
                  <a:cubicBezTo>
                    <a:pt x="671" y="16"/>
                    <a:pt x="671" y="16"/>
                    <a:pt x="671" y="16"/>
                  </a:cubicBezTo>
                  <a:cubicBezTo>
                    <a:pt x="671" y="44"/>
                    <a:pt x="671" y="44"/>
                    <a:pt x="671" y="44"/>
                  </a:cubicBezTo>
                  <a:cubicBezTo>
                    <a:pt x="742" y="44"/>
                    <a:pt x="742" y="44"/>
                    <a:pt x="742" y="44"/>
                  </a:cubicBezTo>
                  <a:lnTo>
                    <a:pt x="742" y="237"/>
                  </a:lnTo>
                  <a:close/>
                  <a:moveTo>
                    <a:pt x="948" y="174"/>
                  </a:moveTo>
                  <a:cubicBezTo>
                    <a:pt x="948" y="164"/>
                    <a:pt x="948" y="164"/>
                    <a:pt x="948" y="164"/>
                  </a:cubicBezTo>
                  <a:cubicBezTo>
                    <a:pt x="948" y="125"/>
                    <a:pt x="928" y="86"/>
                    <a:pt x="876" y="86"/>
                  </a:cubicBezTo>
                  <a:cubicBezTo>
                    <a:pt x="832" y="86"/>
                    <a:pt x="800" y="119"/>
                    <a:pt x="800" y="163"/>
                  </a:cubicBezTo>
                  <a:cubicBezTo>
                    <a:pt x="800" y="207"/>
                    <a:pt x="829" y="241"/>
                    <a:pt x="876" y="241"/>
                  </a:cubicBezTo>
                  <a:cubicBezTo>
                    <a:pt x="904" y="241"/>
                    <a:pt x="926" y="231"/>
                    <a:pt x="941" y="211"/>
                  </a:cubicBezTo>
                  <a:cubicBezTo>
                    <a:pt x="920" y="194"/>
                    <a:pt x="920" y="194"/>
                    <a:pt x="920" y="194"/>
                  </a:cubicBezTo>
                  <a:cubicBezTo>
                    <a:pt x="909" y="208"/>
                    <a:pt x="897" y="217"/>
                    <a:pt x="880" y="217"/>
                  </a:cubicBezTo>
                  <a:cubicBezTo>
                    <a:pt x="854" y="217"/>
                    <a:pt x="830" y="199"/>
                    <a:pt x="830" y="174"/>
                  </a:cubicBezTo>
                  <a:lnTo>
                    <a:pt x="948" y="174"/>
                  </a:lnTo>
                  <a:close/>
                  <a:moveTo>
                    <a:pt x="830" y="151"/>
                  </a:moveTo>
                  <a:cubicBezTo>
                    <a:pt x="830" y="131"/>
                    <a:pt x="848" y="108"/>
                    <a:pt x="876" y="108"/>
                  </a:cubicBezTo>
                  <a:cubicBezTo>
                    <a:pt x="904" y="108"/>
                    <a:pt x="918" y="126"/>
                    <a:pt x="918" y="151"/>
                  </a:cubicBezTo>
                  <a:lnTo>
                    <a:pt x="830" y="151"/>
                  </a:lnTo>
                  <a:close/>
                  <a:moveTo>
                    <a:pt x="1028" y="0"/>
                  </a:moveTo>
                  <a:cubicBezTo>
                    <a:pt x="1020" y="0"/>
                    <a:pt x="1013" y="6"/>
                    <a:pt x="1013" y="14"/>
                  </a:cubicBezTo>
                  <a:cubicBezTo>
                    <a:pt x="1013" y="22"/>
                    <a:pt x="1020" y="29"/>
                    <a:pt x="1028" y="29"/>
                  </a:cubicBezTo>
                  <a:cubicBezTo>
                    <a:pt x="1036" y="29"/>
                    <a:pt x="1042" y="22"/>
                    <a:pt x="1042" y="14"/>
                  </a:cubicBezTo>
                  <a:cubicBezTo>
                    <a:pt x="1042" y="6"/>
                    <a:pt x="1036" y="0"/>
                    <a:pt x="1028" y="0"/>
                  </a:cubicBezTo>
                  <a:close/>
                  <a:moveTo>
                    <a:pt x="1028" y="2"/>
                  </a:moveTo>
                  <a:cubicBezTo>
                    <a:pt x="1034" y="2"/>
                    <a:pt x="1039" y="8"/>
                    <a:pt x="1039" y="14"/>
                  </a:cubicBezTo>
                  <a:cubicBezTo>
                    <a:pt x="1039" y="21"/>
                    <a:pt x="1034" y="26"/>
                    <a:pt x="1028" y="26"/>
                  </a:cubicBezTo>
                  <a:cubicBezTo>
                    <a:pt x="1021" y="26"/>
                    <a:pt x="1017" y="21"/>
                    <a:pt x="1017" y="14"/>
                  </a:cubicBezTo>
                  <a:cubicBezTo>
                    <a:pt x="1017" y="8"/>
                    <a:pt x="1021" y="2"/>
                    <a:pt x="1028" y="2"/>
                  </a:cubicBezTo>
                  <a:close/>
                  <a:moveTo>
                    <a:pt x="1025" y="16"/>
                  </a:moveTo>
                  <a:cubicBezTo>
                    <a:pt x="1027" y="16"/>
                    <a:pt x="1027" y="16"/>
                    <a:pt x="1027" y="16"/>
                  </a:cubicBezTo>
                  <a:cubicBezTo>
                    <a:pt x="1028" y="16"/>
                    <a:pt x="1029" y="17"/>
                    <a:pt x="1030" y="18"/>
                  </a:cubicBezTo>
                  <a:cubicBezTo>
                    <a:pt x="1030" y="21"/>
                    <a:pt x="1030" y="22"/>
                    <a:pt x="1031" y="23"/>
                  </a:cubicBezTo>
                  <a:cubicBezTo>
                    <a:pt x="1034" y="23"/>
                    <a:pt x="1034" y="23"/>
                    <a:pt x="1034" y="23"/>
                  </a:cubicBezTo>
                  <a:cubicBezTo>
                    <a:pt x="1034" y="22"/>
                    <a:pt x="1034" y="21"/>
                    <a:pt x="1033" y="19"/>
                  </a:cubicBezTo>
                  <a:cubicBezTo>
                    <a:pt x="1033" y="16"/>
                    <a:pt x="1032" y="15"/>
                    <a:pt x="1031" y="15"/>
                  </a:cubicBezTo>
                  <a:cubicBezTo>
                    <a:pt x="1031" y="15"/>
                    <a:pt x="1031" y="15"/>
                    <a:pt x="1031" y="15"/>
                  </a:cubicBezTo>
                  <a:cubicBezTo>
                    <a:pt x="1033" y="14"/>
                    <a:pt x="1034" y="13"/>
                    <a:pt x="1034" y="11"/>
                  </a:cubicBezTo>
                  <a:cubicBezTo>
                    <a:pt x="1034" y="9"/>
                    <a:pt x="1033" y="8"/>
                    <a:pt x="1032" y="7"/>
                  </a:cubicBezTo>
                  <a:cubicBezTo>
                    <a:pt x="1031" y="6"/>
                    <a:pt x="1030" y="6"/>
                    <a:pt x="1027" y="6"/>
                  </a:cubicBezTo>
                  <a:cubicBezTo>
                    <a:pt x="1024" y="6"/>
                    <a:pt x="1023" y="6"/>
                    <a:pt x="1022" y="6"/>
                  </a:cubicBezTo>
                  <a:cubicBezTo>
                    <a:pt x="1022" y="23"/>
                    <a:pt x="1022" y="23"/>
                    <a:pt x="1022" y="23"/>
                  </a:cubicBezTo>
                  <a:cubicBezTo>
                    <a:pt x="1025" y="23"/>
                    <a:pt x="1025" y="23"/>
                    <a:pt x="1025" y="23"/>
                  </a:cubicBezTo>
                  <a:lnTo>
                    <a:pt x="1025" y="16"/>
                  </a:lnTo>
                  <a:close/>
                  <a:moveTo>
                    <a:pt x="1025" y="9"/>
                  </a:moveTo>
                  <a:cubicBezTo>
                    <a:pt x="1026" y="9"/>
                    <a:pt x="1026" y="9"/>
                    <a:pt x="1027" y="9"/>
                  </a:cubicBezTo>
                  <a:cubicBezTo>
                    <a:pt x="1029" y="9"/>
                    <a:pt x="1030" y="10"/>
                    <a:pt x="1030" y="11"/>
                  </a:cubicBezTo>
                  <a:cubicBezTo>
                    <a:pt x="1030" y="13"/>
                    <a:pt x="1029" y="13"/>
                    <a:pt x="1027" y="13"/>
                  </a:cubicBezTo>
                  <a:cubicBezTo>
                    <a:pt x="1025" y="13"/>
                    <a:pt x="1025" y="13"/>
                    <a:pt x="1025" y="13"/>
                  </a:cubicBezTo>
                  <a:lnTo>
                    <a:pt x="1025" y="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808080"/>
                </a:solidFill>
                <a:effectLst/>
                <a:uLnTx/>
                <a:uFillTx/>
                <a:latin typeface="Calibri" charset="0"/>
                <a:ea typeface="ＭＳ Ｐゴシック" charset="0"/>
              </a:endParaRPr>
            </a:p>
          </p:txBody>
        </p:sp>
      </p:grpSp>
    </p:spTree>
    <p:custDataLst>
      <p:tags r:id="rId34"/>
    </p:custDataLst>
    <p:extLst>
      <p:ext uri="{BB962C8B-B14F-4D97-AF65-F5344CB8AC3E}">
        <p14:creationId xmlns:p14="http://schemas.microsoft.com/office/powerpoint/2010/main" val="988297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ransition>
    <p:fade/>
  </p:transition>
  <p:timing>
    <p:tnLst>
      <p:par>
        <p:cTn id="1" dur="indefinite" restart="never" nodeType="tmRoot"/>
      </p:par>
    </p:tnLst>
  </p:timing>
  <p:hf sldNum="0" hdr="0" ftr="0" dt="0"/>
  <p:txStyles>
    <p:titleStyle>
      <a:lvl1pPr algn="l" defTabSz="609585" rtl="0" eaLnBrk="0" fontAlgn="base" hangingPunct="0">
        <a:lnSpc>
          <a:spcPct val="90000"/>
        </a:lnSpc>
        <a:spcBef>
          <a:spcPct val="0"/>
        </a:spcBef>
        <a:spcAft>
          <a:spcPct val="0"/>
        </a:spcAft>
        <a:defRPr lang="en-US" sz="2400" kern="1200" cap="none">
          <a:solidFill>
            <a:schemeClr val="tx2"/>
          </a:solidFill>
          <a:latin typeface="Arial"/>
          <a:ea typeface="ＭＳ Ｐゴシック" charset="0"/>
          <a:cs typeface="Arial"/>
        </a:defRPr>
      </a:lvl1pPr>
      <a:lvl2pPr algn="l" defTabSz="609585" rtl="0" eaLnBrk="0" fontAlgn="base" hangingPunct="0">
        <a:spcBef>
          <a:spcPct val="0"/>
        </a:spcBef>
        <a:spcAft>
          <a:spcPct val="0"/>
        </a:spcAft>
        <a:defRPr sz="3467">
          <a:solidFill>
            <a:srgbClr val="FF7900"/>
          </a:solidFill>
          <a:latin typeface="Arial" charset="0"/>
          <a:ea typeface="ＭＳ Ｐゴシック" charset="0"/>
        </a:defRPr>
      </a:lvl2pPr>
      <a:lvl3pPr algn="l" defTabSz="609585" rtl="0" eaLnBrk="0" fontAlgn="base" hangingPunct="0">
        <a:spcBef>
          <a:spcPct val="0"/>
        </a:spcBef>
        <a:spcAft>
          <a:spcPct val="0"/>
        </a:spcAft>
        <a:defRPr sz="3467">
          <a:solidFill>
            <a:srgbClr val="FF7900"/>
          </a:solidFill>
          <a:latin typeface="Arial" charset="0"/>
          <a:ea typeface="ＭＳ Ｐゴシック" charset="0"/>
        </a:defRPr>
      </a:lvl3pPr>
      <a:lvl4pPr algn="l" defTabSz="609585" rtl="0" eaLnBrk="0" fontAlgn="base" hangingPunct="0">
        <a:spcBef>
          <a:spcPct val="0"/>
        </a:spcBef>
        <a:spcAft>
          <a:spcPct val="0"/>
        </a:spcAft>
        <a:defRPr sz="3467">
          <a:solidFill>
            <a:srgbClr val="FF7900"/>
          </a:solidFill>
          <a:latin typeface="Arial" charset="0"/>
          <a:ea typeface="ＭＳ Ｐゴシック" charset="0"/>
        </a:defRPr>
      </a:lvl4pPr>
      <a:lvl5pPr algn="l" defTabSz="609585" rtl="0" eaLnBrk="0" fontAlgn="base" hangingPunct="0">
        <a:spcBef>
          <a:spcPct val="0"/>
        </a:spcBef>
        <a:spcAft>
          <a:spcPct val="0"/>
        </a:spcAft>
        <a:defRPr sz="3467">
          <a:solidFill>
            <a:srgbClr val="FF7900"/>
          </a:solidFill>
          <a:latin typeface="Arial" charset="0"/>
          <a:ea typeface="ＭＳ Ｐゴシック" charset="0"/>
        </a:defRPr>
      </a:lvl5pPr>
      <a:lvl6pPr marL="609585" algn="l" defTabSz="609585" rtl="0" fontAlgn="base">
        <a:spcBef>
          <a:spcPct val="0"/>
        </a:spcBef>
        <a:spcAft>
          <a:spcPct val="0"/>
        </a:spcAft>
        <a:defRPr sz="3467">
          <a:solidFill>
            <a:srgbClr val="FF7900"/>
          </a:solidFill>
          <a:latin typeface="Arial" charset="0"/>
          <a:ea typeface="ＭＳ Ｐゴシック" charset="0"/>
        </a:defRPr>
      </a:lvl6pPr>
      <a:lvl7pPr marL="1219170" algn="l" defTabSz="609585" rtl="0" fontAlgn="base">
        <a:spcBef>
          <a:spcPct val="0"/>
        </a:spcBef>
        <a:spcAft>
          <a:spcPct val="0"/>
        </a:spcAft>
        <a:defRPr sz="3467">
          <a:solidFill>
            <a:srgbClr val="FF7900"/>
          </a:solidFill>
          <a:latin typeface="Arial" charset="0"/>
          <a:ea typeface="ＭＳ Ｐゴシック" charset="0"/>
        </a:defRPr>
      </a:lvl7pPr>
      <a:lvl8pPr marL="1828754" algn="l" defTabSz="609585" rtl="0" fontAlgn="base">
        <a:spcBef>
          <a:spcPct val="0"/>
        </a:spcBef>
        <a:spcAft>
          <a:spcPct val="0"/>
        </a:spcAft>
        <a:defRPr sz="3467">
          <a:solidFill>
            <a:srgbClr val="FF7900"/>
          </a:solidFill>
          <a:latin typeface="Arial" charset="0"/>
          <a:ea typeface="ＭＳ Ｐゴシック" charset="0"/>
        </a:defRPr>
      </a:lvl8pPr>
      <a:lvl9pPr marL="2438339" algn="l" defTabSz="609585" rtl="0" fontAlgn="base">
        <a:spcBef>
          <a:spcPct val="0"/>
        </a:spcBef>
        <a:spcAft>
          <a:spcPct val="0"/>
        </a:spcAft>
        <a:defRPr sz="3467">
          <a:solidFill>
            <a:srgbClr val="FF7900"/>
          </a:solidFill>
          <a:latin typeface="Arial" charset="0"/>
          <a:ea typeface="ＭＳ Ｐゴシック" charset="0"/>
        </a:defRPr>
      </a:lvl9pPr>
    </p:titleStyle>
    <p:bodyStyle>
      <a:lvl1pPr marL="302676" indent="-302676" algn="l" defTabSz="609585" rtl="0" eaLnBrk="0" fontAlgn="base" hangingPunct="0">
        <a:lnSpc>
          <a:spcPct val="95000"/>
        </a:lnSpc>
        <a:spcBef>
          <a:spcPts val="1600"/>
        </a:spcBef>
        <a:spcAft>
          <a:spcPts val="0"/>
        </a:spcAft>
        <a:buClr>
          <a:srgbClr val="FF7900"/>
        </a:buClr>
        <a:buFont typeface="Arial" charset="0"/>
        <a:buChar char="•"/>
        <a:defRPr sz="1867" kern="1200">
          <a:solidFill>
            <a:schemeClr val="tx2"/>
          </a:solidFill>
          <a:latin typeface="Arial"/>
          <a:ea typeface="ＭＳ Ｐゴシック" charset="0"/>
          <a:cs typeface="Arial"/>
        </a:defRPr>
      </a:lvl1pPr>
      <a:lvl2pPr marL="609585" indent="-304792" algn="l" defTabSz="609585" rtl="0" eaLnBrk="0" fontAlgn="base" hangingPunct="0">
        <a:lnSpc>
          <a:spcPct val="95000"/>
        </a:lnSpc>
        <a:spcBef>
          <a:spcPts val="533"/>
        </a:spcBef>
        <a:spcAft>
          <a:spcPts val="0"/>
        </a:spcAft>
        <a:buClr>
          <a:srgbClr val="FF7900"/>
        </a:buClr>
        <a:buFont typeface="Arial" charset="0"/>
        <a:buChar char="•"/>
        <a:defRPr sz="1600" kern="1200">
          <a:solidFill>
            <a:schemeClr val="tx2"/>
          </a:solidFill>
          <a:latin typeface="Arial"/>
          <a:ea typeface="ＭＳ Ｐゴシック" charset="0"/>
          <a:cs typeface="Arial"/>
        </a:defRPr>
      </a:lvl2pPr>
      <a:lvl3pPr marL="918610" indent="-313259" algn="l" defTabSz="609585" rtl="0" eaLnBrk="0" fontAlgn="base" hangingPunct="0">
        <a:spcBef>
          <a:spcPct val="20000"/>
        </a:spcBef>
        <a:spcAft>
          <a:spcPct val="0"/>
        </a:spcAft>
        <a:buClr>
          <a:srgbClr val="FF7900"/>
        </a:buClr>
        <a:buFont typeface="Arial" charset="0"/>
        <a:buChar char="•"/>
        <a:defRPr sz="1867" kern="1200">
          <a:solidFill>
            <a:srgbClr val="808080"/>
          </a:solidFill>
          <a:latin typeface="Arial"/>
          <a:ea typeface="ＭＳ Ｐゴシック" charset="0"/>
          <a:cs typeface="Arial"/>
        </a:defRPr>
      </a:lvl3pPr>
      <a:lvl4pPr marL="1221287" indent="-302676" algn="l" defTabSz="609585" rtl="0" eaLnBrk="0" fontAlgn="base" hangingPunct="0">
        <a:spcBef>
          <a:spcPct val="20000"/>
        </a:spcBef>
        <a:spcAft>
          <a:spcPct val="0"/>
        </a:spcAft>
        <a:buClr>
          <a:srgbClr val="FF7900"/>
        </a:buClr>
        <a:buFont typeface="Arial" charset="0"/>
        <a:buChar char="•"/>
        <a:defRPr sz="1600" kern="1200">
          <a:solidFill>
            <a:srgbClr val="808080"/>
          </a:solidFill>
          <a:latin typeface="Arial"/>
          <a:ea typeface="ＭＳ Ｐゴシック" charset="0"/>
          <a:cs typeface="Arial"/>
        </a:defRPr>
      </a:lvl4pPr>
      <a:lvl5pPr marL="2743131" indent="-304792" algn="l" defTabSz="609585" rtl="0" eaLnBrk="0" fontAlgn="base" hangingPunct="0">
        <a:spcBef>
          <a:spcPct val="20000"/>
        </a:spcBef>
        <a:spcAft>
          <a:spcPct val="0"/>
        </a:spcAft>
        <a:buClr>
          <a:schemeClr val="accent1"/>
        </a:buClr>
        <a:buFont typeface="Lucida Grande" charset="0"/>
        <a:buChar char="-"/>
        <a:defRPr sz="1867" kern="1200">
          <a:solidFill>
            <a:srgbClr val="7F7F7F"/>
          </a:solidFill>
          <a:latin typeface="Arial"/>
          <a:ea typeface="ＭＳ Ｐゴシック"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1.xml"/><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xml"/><Relationship Id="rId1" Type="http://schemas.openxmlformats.org/officeDocument/2006/relationships/tags" Target="../tags/tag35.xm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18.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2.xml"/><Relationship Id="rId1" Type="http://schemas.openxmlformats.org/officeDocument/2006/relationships/tags" Target="../tags/tag38.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22.png"/><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8.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png"/><Relationship Id="rId9"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CONNECT Telephony for Microsoft</a:t>
            </a:r>
            <a:endParaRPr lang="en-US" dirty="0"/>
          </a:p>
        </p:txBody>
      </p:sp>
    </p:spTree>
    <p:extLst>
      <p:ext uri="{BB962C8B-B14F-4D97-AF65-F5344CB8AC3E}">
        <p14:creationId xmlns:p14="http://schemas.microsoft.com/office/powerpoint/2010/main" val="30693782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lstStyle/>
          <a:p>
            <a:endParaRPr lang="en-US" b="1" dirty="0"/>
          </a:p>
          <a:p>
            <a:endParaRPr lang="en-US" b="1" dirty="0"/>
          </a:p>
        </p:txBody>
      </p:sp>
      <p:sp>
        <p:nvSpPr>
          <p:cNvPr id="27650" name="Title 24"/>
          <p:cNvSpPr>
            <a:spLocks noGrp="1"/>
          </p:cNvSpPr>
          <p:nvPr>
            <p:ph type="title"/>
          </p:nvPr>
        </p:nvSpPr>
        <p:spPr/>
        <p:txBody>
          <a:bodyPr/>
          <a:lstStyle/>
          <a:p>
            <a:r>
              <a:rPr lang="en-US" dirty="0" smtClean="0"/>
              <a:t>CALL SETUP </a:t>
            </a:r>
            <a:endParaRPr lang="en-US" dirty="0"/>
          </a:p>
        </p:txBody>
      </p:sp>
      <p:sp>
        <p:nvSpPr>
          <p:cNvPr id="7" name="Content Placeholder 1"/>
          <p:cNvSpPr txBox="1">
            <a:spLocks/>
          </p:cNvSpPr>
          <p:nvPr/>
        </p:nvSpPr>
        <p:spPr bwMode="auto">
          <a:xfrm>
            <a:off x="684921" y="1735799"/>
            <a:ext cx="6067572" cy="447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227013" indent="-227013" algn="l" defTabSz="457200" rtl="0" eaLnBrk="0" fontAlgn="base" hangingPunct="0">
              <a:lnSpc>
                <a:spcPct val="95000"/>
              </a:lnSpc>
              <a:spcBef>
                <a:spcPts val="1200"/>
              </a:spcBef>
              <a:spcAft>
                <a:spcPts val="0"/>
              </a:spcAft>
              <a:buClr>
                <a:schemeClr val="accent1"/>
              </a:buClr>
              <a:buFont typeface="Arial"/>
              <a:buChar char="•"/>
              <a:defRPr sz="1400" kern="1200">
                <a:solidFill>
                  <a:schemeClr val="tx2"/>
                </a:solidFill>
                <a:latin typeface="Arial"/>
                <a:ea typeface="ＭＳ Ｐゴシック" charset="0"/>
                <a:cs typeface="Arial"/>
              </a:defRPr>
            </a:lvl1pPr>
            <a:lvl2pPr marL="454025" indent="-225425" algn="l" defTabSz="457200" rtl="0" eaLnBrk="0" fontAlgn="base" hangingPunct="0">
              <a:lnSpc>
                <a:spcPct val="95000"/>
              </a:lnSpc>
              <a:spcBef>
                <a:spcPts val="400"/>
              </a:spcBef>
              <a:spcAft>
                <a:spcPts val="0"/>
              </a:spcAft>
              <a:buClr>
                <a:schemeClr val="accent1"/>
              </a:buClr>
              <a:buFont typeface="Arial"/>
              <a:buChar char="•"/>
              <a:defRPr sz="1200" kern="1200">
                <a:solidFill>
                  <a:schemeClr val="tx2"/>
                </a:solidFill>
                <a:latin typeface="Arial"/>
                <a:ea typeface="ＭＳ Ｐゴシック" charset="0"/>
                <a:cs typeface="Arial"/>
              </a:defRPr>
            </a:lvl2pPr>
            <a:lvl3pPr marL="688975" indent="-234950" algn="l" defTabSz="457200" rtl="0" eaLnBrk="0" fontAlgn="base" hangingPunct="0">
              <a:spcBef>
                <a:spcPct val="20000"/>
              </a:spcBef>
              <a:spcAft>
                <a:spcPct val="0"/>
              </a:spcAft>
              <a:buClr>
                <a:schemeClr val="accent1"/>
              </a:buClr>
              <a:buFont typeface="Arial"/>
              <a:buChar char="•"/>
              <a:defRPr sz="1600" kern="1200">
                <a:solidFill>
                  <a:srgbClr val="808080"/>
                </a:solidFill>
                <a:latin typeface="Arial"/>
                <a:ea typeface="ＭＳ Ｐゴシック" charset="0"/>
                <a:cs typeface="Arial"/>
              </a:defRPr>
            </a:lvl3pPr>
            <a:lvl4pPr marL="915988" indent="-227013" algn="l" defTabSz="457200" rtl="0" eaLnBrk="0" fontAlgn="base" hangingPunct="0">
              <a:spcBef>
                <a:spcPct val="20000"/>
              </a:spcBef>
              <a:spcAft>
                <a:spcPct val="0"/>
              </a:spcAft>
              <a:buClr>
                <a:schemeClr val="accent1"/>
              </a:buClr>
              <a:buFont typeface="Arial"/>
              <a:buChar char="•"/>
              <a:defRPr sz="1400" kern="1200">
                <a:solidFill>
                  <a:srgbClr val="808080"/>
                </a:solidFill>
                <a:latin typeface="Arial"/>
                <a:ea typeface="ＭＳ Ｐゴシック" charset="0"/>
                <a:cs typeface="Arial"/>
              </a:defRPr>
            </a:lvl4pPr>
            <a:lvl5pPr marL="1143000" indent="-228600" algn="l" defTabSz="457200" rtl="0" eaLnBrk="0" fontAlgn="base" hangingPunct="0">
              <a:spcBef>
                <a:spcPct val="20000"/>
              </a:spcBef>
              <a:spcAft>
                <a:spcPct val="0"/>
              </a:spcAft>
              <a:buClr>
                <a:schemeClr val="accent1"/>
              </a:buClr>
              <a:buFont typeface="Arial"/>
              <a:buChar char="•"/>
              <a:defRPr sz="1200" kern="1200">
                <a:solidFill>
                  <a:srgbClr val="80808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5352" lvl="1" indent="-300559" defTabSz="609585">
              <a:spcBef>
                <a:spcPts val="533"/>
              </a:spcBef>
              <a:buClr>
                <a:srgbClr val="FF7900"/>
              </a:buClr>
              <a:buFont typeface="Arial" panose="020B0604020202020204" pitchFamily="34" charset="0"/>
              <a:buChar char="•"/>
            </a:pPr>
            <a:endParaRPr lang="en-US" sz="1600" dirty="0">
              <a:solidFill>
                <a:srgbClr val="282828"/>
              </a:solidFill>
            </a:endParaRPr>
          </a:p>
          <a:p>
            <a:pPr marL="605352" lvl="1" indent="-300559" defTabSz="609585">
              <a:spcBef>
                <a:spcPts val="533"/>
              </a:spcBef>
              <a:buClr>
                <a:srgbClr val="FF7900"/>
              </a:buClr>
              <a:buFont typeface="Arial" panose="020B0604020202020204" pitchFamily="34" charset="0"/>
              <a:buChar char="•"/>
            </a:pPr>
            <a:r>
              <a:rPr lang="en-US" sz="1600" dirty="0">
                <a:solidFill>
                  <a:srgbClr val="282828"/>
                </a:solidFill>
              </a:rPr>
              <a:t>Call from the Search Bar</a:t>
            </a:r>
          </a:p>
          <a:p>
            <a:pPr marL="304792" lvl="1" indent="0" defTabSz="609585">
              <a:spcBef>
                <a:spcPts val="533"/>
              </a:spcBef>
              <a:buClr>
                <a:srgbClr val="FF7900"/>
              </a:buClr>
              <a:buNone/>
            </a:pPr>
            <a:endParaRPr lang="en-US" sz="1600" dirty="0">
              <a:solidFill>
                <a:srgbClr val="282828"/>
              </a:solidFill>
            </a:endParaRPr>
          </a:p>
          <a:p>
            <a:pPr marL="605352" lvl="1" indent="-300559" defTabSz="609585">
              <a:spcBef>
                <a:spcPts val="533"/>
              </a:spcBef>
              <a:buClr>
                <a:srgbClr val="FF7900"/>
              </a:buClr>
              <a:buFont typeface="Arial" panose="020B0604020202020204" pitchFamily="34" charset="0"/>
              <a:buChar char="•"/>
            </a:pPr>
            <a:r>
              <a:rPr lang="en-US" sz="1600" dirty="0">
                <a:solidFill>
                  <a:srgbClr val="282828"/>
                </a:solidFill>
              </a:rPr>
              <a:t>Call from the Conversation Window</a:t>
            </a:r>
          </a:p>
          <a:p>
            <a:pPr marL="605352" lvl="1" indent="-300559" defTabSz="609585">
              <a:spcBef>
                <a:spcPts val="533"/>
              </a:spcBef>
              <a:buClr>
                <a:srgbClr val="FF7900"/>
              </a:buClr>
              <a:buFont typeface="Arial" panose="020B0604020202020204" pitchFamily="34" charset="0"/>
              <a:buChar char="•"/>
            </a:pPr>
            <a:endParaRPr lang="en-US" sz="1600" dirty="0">
              <a:solidFill>
                <a:srgbClr val="282828"/>
              </a:solidFill>
            </a:endParaRPr>
          </a:p>
          <a:p>
            <a:pPr marL="304792" lvl="1" indent="0" defTabSz="609585">
              <a:spcBef>
                <a:spcPts val="533"/>
              </a:spcBef>
              <a:buClr>
                <a:srgbClr val="FF7900"/>
              </a:buClr>
              <a:buNone/>
            </a:pPr>
            <a:endParaRPr lang="en-US" sz="1600" dirty="0">
              <a:solidFill>
                <a:srgbClr val="282828"/>
              </a:solidFill>
            </a:endParaRPr>
          </a:p>
        </p:txBody>
      </p:sp>
      <p:pic>
        <p:nvPicPr>
          <p:cNvPr id="10" name="Picture 9"/>
          <p:cNvPicPr>
            <a:picLocks noChangeAspect="1"/>
          </p:cNvPicPr>
          <p:nvPr/>
        </p:nvPicPr>
        <p:blipFill>
          <a:blip r:embed="rId4"/>
          <a:stretch>
            <a:fillRect/>
          </a:stretch>
        </p:blipFill>
        <p:spPr>
          <a:xfrm>
            <a:off x="5477260" y="1000012"/>
            <a:ext cx="4780859" cy="5258061"/>
          </a:xfrm>
          <a:prstGeom prst="rect">
            <a:avLst/>
          </a:prstGeom>
          <a:ln w="28575">
            <a:solidFill>
              <a:schemeClr val="tx2"/>
            </a:solidFill>
          </a:ln>
        </p:spPr>
      </p:pic>
      <p:pic>
        <p:nvPicPr>
          <p:cNvPr id="9" name="Picture 8"/>
          <p:cNvPicPr>
            <a:picLocks noChangeAspect="1"/>
          </p:cNvPicPr>
          <p:nvPr/>
        </p:nvPicPr>
        <p:blipFill rotWithShape="1">
          <a:blip r:embed="rId5"/>
          <a:srcRect l="1307" t="-604" r="1432" b="604"/>
          <a:stretch/>
        </p:blipFill>
        <p:spPr>
          <a:xfrm>
            <a:off x="7106194" y="761480"/>
            <a:ext cx="4537167" cy="2884011"/>
          </a:xfrm>
          <a:prstGeom prst="rect">
            <a:avLst/>
          </a:prstGeom>
          <a:ln w="19050">
            <a:solidFill>
              <a:srgbClr val="100000"/>
            </a:solidFill>
          </a:ln>
        </p:spPr>
      </p:pic>
    </p:spTree>
    <p:custDataLst>
      <p:tags r:id="rId1"/>
    </p:custDataLst>
    <p:extLst>
      <p:ext uri="{BB962C8B-B14F-4D97-AF65-F5344CB8AC3E}">
        <p14:creationId xmlns:p14="http://schemas.microsoft.com/office/powerpoint/2010/main" val="257718000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lstStyle/>
          <a:p>
            <a:endParaRPr lang="en-US" b="1" dirty="0"/>
          </a:p>
          <a:p>
            <a:endParaRPr lang="en-US" b="1" dirty="0"/>
          </a:p>
        </p:txBody>
      </p:sp>
      <p:sp>
        <p:nvSpPr>
          <p:cNvPr id="27650" name="Title 24"/>
          <p:cNvSpPr>
            <a:spLocks noGrp="1"/>
          </p:cNvSpPr>
          <p:nvPr>
            <p:ph type="title"/>
          </p:nvPr>
        </p:nvSpPr>
        <p:spPr/>
        <p:txBody>
          <a:bodyPr/>
          <a:lstStyle/>
          <a:p>
            <a:r>
              <a:rPr lang="en-US" dirty="0" smtClean="0"/>
              <a:t>CALL SETUP </a:t>
            </a:r>
            <a:endParaRPr lang="en-US" dirty="0"/>
          </a:p>
        </p:txBody>
      </p:sp>
      <p:sp>
        <p:nvSpPr>
          <p:cNvPr id="7" name="Content Placeholder 1"/>
          <p:cNvSpPr txBox="1">
            <a:spLocks/>
          </p:cNvSpPr>
          <p:nvPr/>
        </p:nvSpPr>
        <p:spPr bwMode="auto">
          <a:xfrm>
            <a:off x="684921" y="1735799"/>
            <a:ext cx="6067572" cy="447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227013" indent="-227013" algn="l" defTabSz="457200" rtl="0" eaLnBrk="0" fontAlgn="base" hangingPunct="0">
              <a:lnSpc>
                <a:spcPct val="95000"/>
              </a:lnSpc>
              <a:spcBef>
                <a:spcPts val="1200"/>
              </a:spcBef>
              <a:spcAft>
                <a:spcPts val="0"/>
              </a:spcAft>
              <a:buClr>
                <a:schemeClr val="accent1"/>
              </a:buClr>
              <a:buFont typeface="Arial"/>
              <a:buChar char="•"/>
              <a:defRPr sz="1400" kern="1200">
                <a:solidFill>
                  <a:schemeClr val="tx2"/>
                </a:solidFill>
                <a:latin typeface="Arial"/>
                <a:ea typeface="ＭＳ Ｐゴシック" charset="0"/>
                <a:cs typeface="Arial"/>
              </a:defRPr>
            </a:lvl1pPr>
            <a:lvl2pPr marL="454025" indent="-225425" algn="l" defTabSz="457200" rtl="0" eaLnBrk="0" fontAlgn="base" hangingPunct="0">
              <a:lnSpc>
                <a:spcPct val="95000"/>
              </a:lnSpc>
              <a:spcBef>
                <a:spcPts val="400"/>
              </a:spcBef>
              <a:spcAft>
                <a:spcPts val="0"/>
              </a:spcAft>
              <a:buClr>
                <a:schemeClr val="accent1"/>
              </a:buClr>
              <a:buFont typeface="Arial"/>
              <a:buChar char="•"/>
              <a:defRPr sz="1200" kern="1200">
                <a:solidFill>
                  <a:schemeClr val="tx2"/>
                </a:solidFill>
                <a:latin typeface="Arial"/>
                <a:ea typeface="ＭＳ Ｐゴシック" charset="0"/>
                <a:cs typeface="Arial"/>
              </a:defRPr>
            </a:lvl2pPr>
            <a:lvl3pPr marL="688975" indent="-234950" algn="l" defTabSz="457200" rtl="0" eaLnBrk="0" fontAlgn="base" hangingPunct="0">
              <a:spcBef>
                <a:spcPct val="20000"/>
              </a:spcBef>
              <a:spcAft>
                <a:spcPct val="0"/>
              </a:spcAft>
              <a:buClr>
                <a:schemeClr val="accent1"/>
              </a:buClr>
              <a:buFont typeface="Arial"/>
              <a:buChar char="•"/>
              <a:defRPr sz="1600" kern="1200">
                <a:solidFill>
                  <a:srgbClr val="808080"/>
                </a:solidFill>
                <a:latin typeface="Arial"/>
                <a:ea typeface="ＭＳ Ｐゴシック" charset="0"/>
                <a:cs typeface="Arial"/>
              </a:defRPr>
            </a:lvl3pPr>
            <a:lvl4pPr marL="915988" indent="-227013" algn="l" defTabSz="457200" rtl="0" eaLnBrk="0" fontAlgn="base" hangingPunct="0">
              <a:spcBef>
                <a:spcPct val="20000"/>
              </a:spcBef>
              <a:spcAft>
                <a:spcPct val="0"/>
              </a:spcAft>
              <a:buClr>
                <a:schemeClr val="accent1"/>
              </a:buClr>
              <a:buFont typeface="Arial"/>
              <a:buChar char="•"/>
              <a:defRPr sz="1400" kern="1200">
                <a:solidFill>
                  <a:srgbClr val="808080"/>
                </a:solidFill>
                <a:latin typeface="Arial"/>
                <a:ea typeface="ＭＳ Ｐゴシック" charset="0"/>
                <a:cs typeface="Arial"/>
              </a:defRPr>
            </a:lvl4pPr>
            <a:lvl5pPr marL="1143000" indent="-228600" algn="l" defTabSz="457200" rtl="0" eaLnBrk="0" fontAlgn="base" hangingPunct="0">
              <a:spcBef>
                <a:spcPct val="20000"/>
              </a:spcBef>
              <a:spcAft>
                <a:spcPct val="0"/>
              </a:spcAft>
              <a:buClr>
                <a:schemeClr val="accent1"/>
              </a:buClr>
              <a:buFont typeface="Arial"/>
              <a:buChar char="•"/>
              <a:defRPr sz="1200" kern="1200">
                <a:solidFill>
                  <a:srgbClr val="80808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4792" lvl="1" indent="0" defTabSz="609585">
              <a:spcBef>
                <a:spcPts val="533"/>
              </a:spcBef>
              <a:buClr>
                <a:srgbClr val="FF7900"/>
              </a:buClr>
              <a:buNone/>
            </a:pPr>
            <a:endParaRPr lang="en-US" sz="1600" dirty="0">
              <a:solidFill>
                <a:srgbClr val="282828"/>
              </a:solidFill>
            </a:endParaRPr>
          </a:p>
          <a:p>
            <a:pPr marL="605352" lvl="1" indent="-300559" defTabSz="609585">
              <a:spcBef>
                <a:spcPts val="533"/>
              </a:spcBef>
              <a:buClr>
                <a:srgbClr val="FF7900"/>
              </a:buClr>
              <a:buFont typeface="Arial" panose="020B0604020202020204" pitchFamily="34" charset="0"/>
              <a:buChar char="•"/>
            </a:pPr>
            <a:r>
              <a:rPr lang="en-US" sz="1600" dirty="0">
                <a:solidFill>
                  <a:srgbClr val="282828"/>
                </a:solidFill>
              </a:rPr>
              <a:t>Call from the Contact Card </a:t>
            </a:r>
          </a:p>
          <a:p>
            <a:pPr marL="605352" lvl="1" indent="-300559" defTabSz="609585">
              <a:spcBef>
                <a:spcPts val="533"/>
              </a:spcBef>
              <a:buClr>
                <a:srgbClr val="FF7900"/>
              </a:buClr>
              <a:buFont typeface="Arial" panose="020B0604020202020204" pitchFamily="34" charset="0"/>
              <a:buChar char="•"/>
            </a:pPr>
            <a:endParaRPr lang="en-US" sz="1600" dirty="0">
              <a:solidFill>
                <a:srgbClr val="282828"/>
              </a:solidFill>
            </a:endParaRPr>
          </a:p>
          <a:p>
            <a:pPr marL="605352" lvl="1" indent="-300559" defTabSz="609585">
              <a:spcBef>
                <a:spcPts val="533"/>
              </a:spcBef>
              <a:buClr>
                <a:srgbClr val="FF7900"/>
              </a:buClr>
              <a:buFont typeface="Arial" panose="020B0604020202020204" pitchFamily="34" charset="0"/>
              <a:buChar char="•"/>
            </a:pPr>
            <a:r>
              <a:rPr lang="en-US" sz="1600" dirty="0">
                <a:solidFill>
                  <a:srgbClr val="282828"/>
                </a:solidFill>
              </a:rPr>
              <a:t>Call from Contact Menu </a:t>
            </a:r>
          </a:p>
          <a:p>
            <a:pPr marL="605352" lvl="1" indent="-300559" defTabSz="609585">
              <a:spcBef>
                <a:spcPts val="533"/>
              </a:spcBef>
              <a:buClr>
                <a:srgbClr val="FF7900"/>
              </a:buClr>
              <a:buFont typeface="Arial" panose="020B0604020202020204" pitchFamily="34" charset="0"/>
              <a:buChar char="•"/>
            </a:pPr>
            <a:endParaRPr lang="en-US" sz="1600" dirty="0">
              <a:solidFill>
                <a:srgbClr val="282828"/>
              </a:solidFill>
            </a:endParaRPr>
          </a:p>
        </p:txBody>
      </p:sp>
      <p:pic>
        <p:nvPicPr>
          <p:cNvPr id="2" name="Picture 1"/>
          <p:cNvPicPr>
            <a:picLocks noChangeAspect="1"/>
          </p:cNvPicPr>
          <p:nvPr/>
        </p:nvPicPr>
        <p:blipFill rotWithShape="1">
          <a:blip r:embed="rId4"/>
          <a:srcRect t="1037"/>
          <a:stretch/>
        </p:blipFill>
        <p:spPr>
          <a:xfrm>
            <a:off x="4596985" y="804909"/>
            <a:ext cx="4249283" cy="4145763"/>
          </a:xfrm>
          <a:prstGeom prst="rect">
            <a:avLst/>
          </a:prstGeom>
          <a:ln w="19050">
            <a:solidFill>
              <a:schemeClr val="tx2"/>
            </a:solidFill>
          </a:ln>
        </p:spPr>
      </p:pic>
      <p:pic>
        <p:nvPicPr>
          <p:cNvPr id="3" name="Picture 2"/>
          <p:cNvPicPr>
            <a:picLocks noChangeAspect="1"/>
          </p:cNvPicPr>
          <p:nvPr/>
        </p:nvPicPr>
        <p:blipFill>
          <a:blip r:embed="rId5"/>
          <a:stretch>
            <a:fillRect/>
          </a:stretch>
        </p:blipFill>
        <p:spPr>
          <a:xfrm>
            <a:off x="7195049" y="1140016"/>
            <a:ext cx="4714648" cy="5039797"/>
          </a:xfrm>
          <a:prstGeom prst="rect">
            <a:avLst/>
          </a:prstGeom>
          <a:ln w="19050">
            <a:solidFill>
              <a:schemeClr val="tx2"/>
            </a:solidFill>
          </a:ln>
        </p:spPr>
      </p:pic>
    </p:spTree>
    <p:custDataLst>
      <p:tags r:id="rId1"/>
    </p:custDataLst>
    <p:extLst>
      <p:ext uri="{BB962C8B-B14F-4D97-AF65-F5344CB8AC3E}">
        <p14:creationId xmlns:p14="http://schemas.microsoft.com/office/powerpoint/2010/main" val="363670424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lstStyle/>
          <a:p>
            <a:endParaRPr lang="en-US" b="1" dirty="0"/>
          </a:p>
          <a:p>
            <a:endParaRPr lang="en-US" b="1" dirty="0"/>
          </a:p>
        </p:txBody>
      </p:sp>
      <p:sp>
        <p:nvSpPr>
          <p:cNvPr id="27650" name="Title 24"/>
          <p:cNvSpPr>
            <a:spLocks noGrp="1"/>
          </p:cNvSpPr>
          <p:nvPr>
            <p:ph type="title"/>
          </p:nvPr>
        </p:nvSpPr>
        <p:spPr/>
        <p:txBody>
          <a:bodyPr/>
          <a:lstStyle/>
          <a:p>
            <a:r>
              <a:rPr lang="en-US" dirty="0" smtClean="0"/>
              <a:t>IN-CALL CONTROLS </a:t>
            </a:r>
            <a:endParaRPr lang="en-US" dirty="0"/>
          </a:p>
        </p:txBody>
      </p:sp>
      <p:sp>
        <p:nvSpPr>
          <p:cNvPr id="6" name="Content Placeholder 1"/>
          <p:cNvSpPr txBox="1">
            <a:spLocks/>
          </p:cNvSpPr>
          <p:nvPr/>
        </p:nvSpPr>
        <p:spPr bwMode="auto">
          <a:xfrm>
            <a:off x="1103790" y="1688880"/>
            <a:ext cx="6067572" cy="429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227013" indent="-227013" algn="l" defTabSz="457200" rtl="0" eaLnBrk="0" fontAlgn="base" hangingPunct="0">
              <a:lnSpc>
                <a:spcPct val="95000"/>
              </a:lnSpc>
              <a:spcBef>
                <a:spcPts val="1200"/>
              </a:spcBef>
              <a:spcAft>
                <a:spcPts val="0"/>
              </a:spcAft>
              <a:buClr>
                <a:schemeClr val="accent1"/>
              </a:buClr>
              <a:buFont typeface="Arial"/>
              <a:buChar char="•"/>
              <a:defRPr sz="1400" kern="1200">
                <a:solidFill>
                  <a:schemeClr val="tx2"/>
                </a:solidFill>
                <a:latin typeface="Arial"/>
                <a:ea typeface="ＭＳ Ｐゴシック" charset="0"/>
                <a:cs typeface="Arial"/>
              </a:defRPr>
            </a:lvl1pPr>
            <a:lvl2pPr marL="454025" indent="-225425" algn="l" defTabSz="457200" rtl="0" eaLnBrk="0" fontAlgn="base" hangingPunct="0">
              <a:lnSpc>
                <a:spcPct val="95000"/>
              </a:lnSpc>
              <a:spcBef>
                <a:spcPts val="400"/>
              </a:spcBef>
              <a:spcAft>
                <a:spcPts val="0"/>
              </a:spcAft>
              <a:buClr>
                <a:schemeClr val="accent1"/>
              </a:buClr>
              <a:buFont typeface="Arial"/>
              <a:buChar char="•"/>
              <a:defRPr sz="1200" kern="1200">
                <a:solidFill>
                  <a:schemeClr val="tx2"/>
                </a:solidFill>
                <a:latin typeface="Arial"/>
                <a:ea typeface="ＭＳ Ｐゴシック" charset="0"/>
                <a:cs typeface="Arial"/>
              </a:defRPr>
            </a:lvl2pPr>
            <a:lvl3pPr marL="688975" indent="-234950" algn="l" defTabSz="457200" rtl="0" eaLnBrk="0" fontAlgn="base" hangingPunct="0">
              <a:spcBef>
                <a:spcPct val="20000"/>
              </a:spcBef>
              <a:spcAft>
                <a:spcPct val="0"/>
              </a:spcAft>
              <a:buClr>
                <a:schemeClr val="accent1"/>
              </a:buClr>
              <a:buFont typeface="Arial"/>
              <a:buChar char="•"/>
              <a:defRPr sz="1600" kern="1200">
                <a:solidFill>
                  <a:srgbClr val="808080"/>
                </a:solidFill>
                <a:latin typeface="Arial"/>
                <a:ea typeface="ＭＳ Ｐゴシック" charset="0"/>
                <a:cs typeface="Arial"/>
              </a:defRPr>
            </a:lvl3pPr>
            <a:lvl4pPr marL="915988" indent="-227013" algn="l" defTabSz="457200" rtl="0" eaLnBrk="0" fontAlgn="base" hangingPunct="0">
              <a:spcBef>
                <a:spcPct val="20000"/>
              </a:spcBef>
              <a:spcAft>
                <a:spcPct val="0"/>
              </a:spcAft>
              <a:buClr>
                <a:schemeClr val="accent1"/>
              </a:buClr>
              <a:buFont typeface="Arial"/>
              <a:buChar char="•"/>
              <a:defRPr sz="1400" kern="1200">
                <a:solidFill>
                  <a:srgbClr val="808080"/>
                </a:solidFill>
                <a:latin typeface="Arial"/>
                <a:ea typeface="ＭＳ Ｐゴシック" charset="0"/>
                <a:cs typeface="Arial"/>
              </a:defRPr>
            </a:lvl4pPr>
            <a:lvl5pPr marL="1143000" indent="-228600" algn="l" defTabSz="457200" rtl="0" eaLnBrk="0" fontAlgn="base" hangingPunct="0">
              <a:spcBef>
                <a:spcPct val="20000"/>
              </a:spcBef>
              <a:spcAft>
                <a:spcPct val="0"/>
              </a:spcAft>
              <a:buClr>
                <a:schemeClr val="accent1"/>
              </a:buClr>
              <a:buFont typeface="Arial"/>
              <a:buChar char="•"/>
              <a:defRPr sz="1200" kern="1200">
                <a:solidFill>
                  <a:srgbClr val="80808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spcBef>
                <a:spcPts val="1600"/>
              </a:spcBef>
              <a:buClr>
                <a:srgbClr val="FF7900"/>
              </a:buClr>
              <a:buNone/>
            </a:pPr>
            <a:endParaRPr lang="en-US" sz="1867" dirty="0">
              <a:solidFill>
                <a:srgbClr val="282828"/>
              </a:solidFill>
            </a:endParaRPr>
          </a:p>
          <a:p>
            <a:pPr marL="302676" indent="-302676" defTabSz="609585">
              <a:spcBef>
                <a:spcPts val="1600"/>
              </a:spcBef>
              <a:buClr>
                <a:srgbClr val="FF7900"/>
              </a:buClr>
              <a:buFont typeface="Arial" panose="020B0604020202020204" pitchFamily="34" charset="0"/>
              <a:buChar char="•"/>
            </a:pPr>
            <a:r>
              <a:rPr lang="en-US" sz="1867" dirty="0">
                <a:solidFill>
                  <a:srgbClr val="282828"/>
                </a:solidFill>
              </a:rPr>
              <a:t> Mute</a:t>
            </a:r>
          </a:p>
          <a:p>
            <a:pPr marL="302676" indent="-302676" defTabSz="609585">
              <a:spcBef>
                <a:spcPts val="1600"/>
              </a:spcBef>
              <a:buClr>
                <a:srgbClr val="FF7900"/>
              </a:buClr>
              <a:buFont typeface="Arial" panose="020B0604020202020204" pitchFamily="34" charset="0"/>
              <a:buChar char="•"/>
            </a:pPr>
            <a:endParaRPr lang="en-US" sz="1867" dirty="0">
              <a:solidFill>
                <a:srgbClr val="282828"/>
              </a:solidFill>
            </a:endParaRPr>
          </a:p>
          <a:p>
            <a:pPr marL="302676" indent="-302676" defTabSz="609585">
              <a:spcBef>
                <a:spcPts val="1600"/>
              </a:spcBef>
              <a:buClr>
                <a:srgbClr val="FF7900"/>
              </a:buClr>
              <a:buFont typeface="Arial" panose="020B0604020202020204" pitchFamily="34" charset="0"/>
              <a:buChar char="•"/>
            </a:pPr>
            <a:r>
              <a:rPr lang="en-US" sz="1867" dirty="0">
                <a:solidFill>
                  <a:srgbClr val="282828"/>
                </a:solidFill>
              </a:rPr>
              <a:t>DTMF </a:t>
            </a:r>
            <a:r>
              <a:rPr lang="en-US" sz="1867" dirty="0" err="1">
                <a:solidFill>
                  <a:srgbClr val="282828"/>
                </a:solidFill>
              </a:rPr>
              <a:t>Dialpad</a:t>
            </a:r>
            <a:r>
              <a:rPr lang="en-US" sz="1867" dirty="0">
                <a:solidFill>
                  <a:srgbClr val="282828"/>
                </a:solidFill>
              </a:rPr>
              <a:t> in Call</a:t>
            </a:r>
          </a:p>
          <a:p>
            <a:pPr marL="302676" indent="-302676" defTabSz="609585">
              <a:spcBef>
                <a:spcPts val="1600"/>
              </a:spcBef>
              <a:buClr>
                <a:srgbClr val="FF7900"/>
              </a:buClr>
              <a:buFont typeface="Arial" panose="020B0604020202020204" pitchFamily="34" charset="0"/>
              <a:buChar char="•"/>
            </a:pPr>
            <a:endParaRPr lang="en-US" sz="1867" dirty="0">
              <a:solidFill>
                <a:srgbClr val="282828"/>
              </a:solidFill>
            </a:endParaRPr>
          </a:p>
          <a:p>
            <a:pPr marL="302676" indent="-302676" defTabSz="609585">
              <a:spcBef>
                <a:spcPts val="1600"/>
              </a:spcBef>
              <a:buClr>
                <a:srgbClr val="FF7900"/>
              </a:buClr>
              <a:buFont typeface="Arial" panose="020B0604020202020204" pitchFamily="34" charset="0"/>
              <a:buChar char="•"/>
            </a:pPr>
            <a:r>
              <a:rPr lang="en-US" sz="1867" dirty="0">
                <a:solidFill>
                  <a:srgbClr val="282828"/>
                </a:solidFill>
              </a:rPr>
              <a:t>Hold and Resume </a:t>
            </a:r>
          </a:p>
        </p:txBody>
      </p:sp>
      <p:pic>
        <p:nvPicPr>
          <p:cNvPr id="5" name="Picture 4"/>
          <p:cNvPicPr>
            <a:picLocks noChangeAspect="1"/>
          </p:cNvPicPr>
          <p:nvPr/>
        </p:nvPicPr>
        <p:blipFill>
          <a:blip r:embed="rId4"/>
          <a:stretch>
            <a:fillRect/>
          </a:stretch>
        </p:blipFill>
        <p:spPr>
          <a:xfrm>
            <a:off x="689470" y="1917921"/>
            <a:ext cx="744700" cy="863600"/>
          </a:xfrm>
          <a:prstGeom prst="rect">
            <a:avLst/>
          </a:prstGeom>
        </p:spPr>
      </p:pic>
      <p:pic>
        <p:nvPicPr>
          <p:cNvPr id="8" name="Picture 7"/>
          <p:cNvPicPr>
            <a:picLocks noChangeAspect="1"/>
          </p:cNvPicPr>
          <p:nvPr/>
        </p:nvPicPr>
        <p:blipFill rotWithShape="1">
          <a:blip r:embed="rId5"/>
          <a:srcRect t="2282" b="-1"/>
          <a:stretch/>
        </p:blipFill>
        <p:spPr>
          <a:xfrm>
            <a:off x="5959066" y="3837135"/>
            <a:ext cx="5049957" cy="1995731"/>
          </a:xfrm>
          <a:prstGeom prst="rect">
            <a:avLst/>
          </a:prstGeom>
          <a:ln w="19050">
            <a:solidFill>
              <a:schemeClr val="tx2"/>
            </a:solidFill>
          </a:ln>
        </p:spPr>
      </p:pic>
      <p:pic>
        <p:nvPicPr>
          <p:cNvPr id="13" name="Picture 12"/>
          <p:cNvPicPr>
            <a:picLocks noChangeAspect="1"/>
          </p:cNvPicPr>
          <p:nvPr/>
        </p:nvPicPr>
        <p:blipFill>
          <a:blip r:embed="rId6"/>
          <a:stretch>
            <a:fillRect/>
          </a:stretch>
        </p:blipFill>
        <p:spPr>
          <a:xfrm>
            <a:off x="547936" y="2922735"/>
            <a:ext cx="947800" cy="914400"/>
          </a:xfrm>
          <a:prstGeom prst="rect">
            <a:avLst/>
          </a:prstGeom>
        </p:spPr>
      </p:pic>
      <p:pic>
        <p:nvPicPr>
          <p:cNvPr id="14" name="Picture 13"/>
          <p:cNvPicPr>
            <a:picLocks noChangeAspect="1"/>
          </p:cNvPicPr>
          <p:nvPr/>
        </p:nvPicPr>
        <p:blipFill>
          <a:blip r:embed="rId7"/>
          <a:stretch>
            <a:fillRect/>
          </a:stretch>
        </p:blipFill>
        <p:spPr>
          <a:xfrm>
            <a:off x="642884" y="3911304"/>
            <a:ext cx="854763" cy="841821"/>
          </a:xfrm>
          <a:prstGeom prst="rect">
            <a:avLst/>
          </a:prstGeom>
        </p:spPr>
      </p:pic>
      <p:pic>
        <p:nvPicPr>
          <p:cNvPr id="15" name="Picture 14"/>
          <p:cNvPicPr>
            <a:picLocks noChangeAspect="1"/>
          </p:cNvPicPr>
          <p:nvPr/>
        </p:nvPicPr>
        <p:blipFill rotWithShape="1">
          <a:blip r:embed="rId8"/>
          <a:srcRect t="3521"/>
          <a:stretch/>
        </p:blipFill>
        <p:spPr>
          <a:xfrm>
            <a:off x="5945185" y="1432687"/>
            <a:ext cx="5110923" cy="1960628"/>
          </a:xfrm>
          <a:prstGeom prst="rect">
            <a:avLst/>
          </a:prstGeom>
          <a:ln w="19050">
            <a:solidFill>
              <a:schemeClr val="tx2"/>
            </a:solidFill>
          </a:ln>
        </p:spPr>
      </p:pic>
    </p:spTree>
    <p:custDataLst>
      <p:tags r:id="rId1"/>
    </p:custDataLst>
    <p:extLst>
      <p:ext uri="{BB962C8B-B14F-4D97-AF65-F5344CB8AC3E}">
        <p14:creationId xmlns:p14="http://schemas.microsoft.com/office/powerpoint/2010/main" val="265444572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lstStyle/>
          <a:p>
            <a:endParaRPr lang="en-US" b="1" dirty="0"/>
          </a:p>
          <a:p>
            <a:endParaRPr lang="en-US" b="1" dirty="0"/>
          </a:p>
        </p:txBody>
      </p:sp>
      <p:sp>
        <p:nvSpPr>
          <p:cNvPr id="27650" name="Title 24"/>
          <p:cNvSpPr>
            <a:spLocks noGrp="1"/>
          </p:cNvSpPr>
          <p:nvPr>
            <p:ph type="title"/>
          </p:nvPr>
        </p:nvSpPr>
        <p:spPr/>
        <p:txBody>
          <a:bodyPr/>
          <a:lstStyle/>
          <a:p>
            <a:r>
              <a:rPr lang="en-US" dirty="0" smtClean="0"/>
              <a:t>IN-CALL CONTROLS </a:t>
            </a:r>
            <a:endParaRPr lang="en-US" dirty="0"/>
          </a:p>
        </p:txBody>
      </p:sp>
      <p:sp>
        <p:nvSpPr>
          <p:cNvPr id="6" name="Content Placeholder 1"/>
          <p:cNvSpPr txBox="1">
            <a:spLocks/>
          </p:cNvSpPr>
          <p:nvPr/>
        </p:nvSpPr>
        <p:spPr bwMode="auto">
          <a:xfrm>
            <a:off x="1103790" y="1875692"/>
            <a:ext cx="6067572" cy="429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227013" indent="-227013" algn="l" defTabSz="457200" rtl="0" eaLnBrk="0" fontAlgn="base" hangingPunct="0">
              <a:lnSpc>
                <a:spcPct val="95000"/>
              </a:lnSpc>
              <a:spcBef>
                <a:spcPts val="1200"/>
              </a:spcBef>
              <a:spcAft>
                <a:spcPts val="0"/>
              </a:spcAft>
              <a:buClr>
                <a:schemeClr val="accent1"/>
              </a:buClr>
              <a:buFont typeface="Arial"/>
              <a:buChar char="•"/>
              <a:defRPr sz="1400" kern="1200">
                <a:solidFill>
                  <a:schemeClr val="tx2"/>
                </a:solidFill>
                <a:latin typeface="Arial"/>
                <a:ea typeface="ＭＳ Ｐゴシック" charset="0"/>
                <a:cs typeface="Arial"/>
              </a:defRPr>
            </a:lvl1pPr>
            <a:lvl2pPr marL="454025" indent="-225425" algn="l" defTabSz="457200" rtl="0" eaLnBrk="0" fontAlgn="base" hangingPunct="0">
              <a:lnSpc>
                <a:spcPct val="95000"/>
              </a:lnSpc>
              <a:spcBef>
                <a:spcPts val="400"/>
              </a:spcBef>
              <a:spcAft>
                <a:spcPts val="0"/>
              </a:spcAft>
              <a:buClr>
                <a:schemeClr val="accent1"/>
              </a:buClr>
              <a:buFont typeface="Arial"/>
              <a:buChar char="•"/>
              <a:defRPr sz="1200" kern="1200">
                <a:solidFill>
                  <a:schemeClr val="tx2"/>
                </a:solidFill>
                <a:latin typeface="Arial"/>
                <a:ea typeface="ＭＳ Ｐゴシック" charset="0"/>
                <a:cs typeface="Arial"/>
              </a:defRPr>
            </a:lvl2pPr>
            <a:lvl3pPr marL="688975" indent="-234950" algn="l" defTabSz="457200" rtl="0" eaLnBrk="0" fontAlgn="base" hangingPunct="0">
              <a:spcBef>
                <a:spcPct val="20000"/>
              </a:spcBef>
              <a:spcAft>
                <a:spcPct val="0"/>
              </a:spcAft>
              <a:buClr>
                <a:schemeClr val="accent1"/>
              </a:buClr>
              <a:buFont typeface="Arial"/>
              <a:buChar char="•"/>
              <a:defRPr sz="1600" kern="1200">
                <a:solidFill>
                  <a:srgbClr val="808080"/>
                </a:solidFill>
                <a:latin typeface="Arial"/>
                <a:ea typeface="ＭＳ Ｐゴシック" charset="0"/>
                <a:cs typeface="Arial"/>
              </a:defRPr>
            </a:lvl3pPr>
            <a:lvl4pPr marL="915988" indent="-227013" algn="l" defTabSz="457200" rtl="0" eaLnBrk="0" fontAlgn="base" hangingPunct="0">
              <a:spcBef>
                <a:spcPct val="20000"/>
              </a:spcBef>
              <a:spcAft>
                <a:spcPct val="0"/>
              </a:spcAft>
              <a:buClr>
                <a:schemeClr val="accent1"/>
              </a:buClr>
              <a:buFont typeface="Arial"/>
              <a:buChar char="•"/>
              <a:defRPr sz="1400" kern="1200">
                <a:solidFill>
                  <a:srgbClr val="808080"/>
                </a:solidFill>
                <a:latin typeface="Arial"/>
                <a:ea typeface="ＭＳ Ｐゴシック" charset="0"/>
                <a:cs typeface="Arial"/>
              </a:defRPr>
            </a:lvl4pPr>
            <a:lvl5pPr marL="1143000" indent="-228600" algn="l" defTabSz="457200" rtl="0" eaLnBrk="0" fontAlgn="base" hangingPunct="0">
              <a:spcBef>
                <a:spcPct val="20000"/>
              </a:spcBef>
              <a:spcAft>
                <a:spcPct val="0"/>
              </a:spcAft>
              <a:buClr>
                <a:schemeClr val="accent1"/>
              </a:buClr>
              <a:buFont typeface="Arial"/>
              <a:buChar char="•"/>
              <a:defRPr sz="1200" kern="1200">
                <a:solidFill>
                  <a:srgbClr val="80808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2676" indent="-302676" defTabSz="609585">
              <a:spcBef>
                <a:spcPts val="1600"/>
              </a:spcBef>
              <a:buClr>
                <a:srgbClr val="FF7900"/>
              </a:buClr>
              <a:buFont typeface="Arial" panose="020B0604020202020204" pitchFamily="34" charset="0"/>
              <a:buChar char="•"/>
            </a:pPr>
            <a:r>
              <a:rPr lang="en-US" sz="1867" dirty="0">
                <a:solidFill>
                  <a:srgbClr val="282828"/>
                </a:solidFill>
              </a:rPr>
              <a:t>Transfer</a:t>
            </a:r>
          </a:p>
          <a:p>
            <a:pPr marL="605352" lvl="1" indent="-300559" defTabSz="609585">
              <a:spcBef>
                <a:spcPts val="533"/>
              </a:spcBef>
              <a:buClr>
                <a:srgbClr val="FF7900"/>
              </a:buClr>
              <a:buFont typeface="Arial" panose="020B0604020202020204" pitchFamily="34" charset="0"/>
              <a:buChar char="•"/>
            </a:pPr>
            <a:r>
              <a:rPr lang="en-US" sz="1600" dirty="0">
                <a:solidFill>
                  <a:srgbClr val="282828"/>
                </a:solidFill>
              </a:rPr>
              <a:t>Blind </a:t>
            </a:r>
          </a:p>
          <a:p>
            <a:pPr marL="605352" lvl="1" indent="-300559" defTabSz="609585">
              <a:spcBef>
                <a:spcPts val="533"/>
              </a:spcBef>
              <a:buClr>
                <a:srgbClr val="FF7900"/>
              </a:buClr>
              <a:buFont typeface="Arial" panose="020B0604020202020204" pitchFamily="34" charset="0"/>
              <a:buChar char="•"/>
            </a:pPr>
            <a:r>
              <a:rPr lang="en-US" sz="1600" dirty="0">
                <a:solidFill>
                  <a:srgbClr val="282828"/>
                </a:solidFill>
              </a:rPr>
              <a:t>Consult </a:t>
            </a:r>
          </a:p>
          <a:p>
            <a:pPr marL="0" indent="0" defTabSz="609585">
              <a:spcBef>
                <a:spcPts val="1600"/>
              </a:spcBef>
              <a:buClr>
                <a:srgbClr val="FF7900"/>
              </a:buClr>
              <a:buNone/>
            </a:pPr>
            <a:endParaRPr lang="en-US" sz="1867" dirty="0">
              <a:solidFill>
                <a:srgbClr val="282828"/>
              </a:solidFill>
            </a:endParaRPr>
          </a:p>
        </p:txBody>
      </p:sp>
      <p:pic>
        <p:nvPicPr>
          <p:cNvPr id="9" name="Picture 8"/>
          <p:cNvPicPr>
            <a:picLocks noChangeAspect="1"/>
          </p:cNvPicPr>
          <p:nvPr/>
        </p:nvPicPr>
        <p:blipFill>
          <a:blip r:embed="rId4"/>
          <a:stretch>
            <a:fillRect/>
          </a:stretch>
        </p:blipFill>
        <p:spPr>
          <a:xfrm>
            <a:off x="684921" y="1704080"/>
            <a:ext cx="744700" cy="880533"/>
          </a:xfrm>
          <a:prstGeom prst="rect">
            <a:avLst/>
          </a:prstGeom>
        </p:spPr>
      </p:pic>
      <p:pic>
        <p:nvPicPr>
          <p:cNvPr id="8" name="Picture 7"/>
          <p:cNvPicPr>
            <a:picLocks noChangeAspect="1"/>
          </p:cNvPicPr>
          <p:nvPr/>
        </p:nvPicPr>
        <p:blipFill rotWithShape="1">
          <a:blip r:embed="rId5"/>
          <a:srcRect t="1258"/>
          <a:stretch/>
        </p:blipFill>
        <p:spPr>
          <a:xfrm>
            <a:off x="6096000" y="3736259"/>
            <a:ext cx="5080440" cy="2026680"/>
          </a:xfrm>
          <a:prstGeom prst="rect">
            <a:avLst/>
          </a:prstGeom>
          <a:ln w="19050">
            <a:solidFill>
              <a:schemeClr val="tx2"/>
            </a:solidFill>
          </a:ln>
        </p:spPr>
      </p:pic>
      <p:pic>
        <p:nvPicPr>
          <p:cNvPr id="11" name="Picture 10"/>
          <p:cNvPicPr>
            <a:picLocks noChangeAspect="1"/>
          </p:cNvPicPr>
          <p:nvPr/>
        </p:nvPicPr>
        <p:blipFill>
          <a:blip r:embed="rId6"/>
          <a:stretch>
            <a:fillRect/>
          </a:stretch>
        </p:blipFill>
        <p:spPr>
          <a:xfrm>
            <a:off x="3979224" y="1264822"/>
            <a:ext cx="5039797" cy="2296359"/>
          </a:xfrm>
          <a:prstGeom prst="rect">
            <a:avLst/>
          </a:prstGeom>
          <a:ln w="19050">
            <a:solidFill>
              <a:srgbClr val="100000"/>
            </a:solidFill>
          </a:ln>
        </p:spPr>
      </p:pic>
    </p:spTree>
    <p:custDataLst>
      <p:tags r:id="rId1"/>
    </p:custDataLst>
    <p:extLst>
      <p:ext uri="{BB962C8B-B14F-4D97-AF65-F5344CB8AC3E}">
        <p14:creationId xmlns:p14="http://schemas.microsoft.com/office/powerpoint/2010/main" val="8671908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lstStyle/>
          <a:p>
            <a:endParaRPr lang="en-US" b="1" dirty="0"/>
          </a:p>
          <a:p>
            <a:endParaRPr lang="en-US" b="1" dirty="0"/>
          </a:p>
        </p:txBody>
      </p:sp>
      <p:sp>
        <p:nvSpPr>
          <p:cNvPr id="27650" name="Title 24"/>
          <p:cNvSpPr>
            <a:spLocks noGrp="1"/>
          </p:cNvSpPr>
          <p:nvPr>
            <p:ph type="title"/>
          </p:nvPr>
        </p:nvSpPr>
        <p:spPr/>
        <p:txBody>
          <a:bodyPr/>
          <a:lstStyle/>
          <a:p>
            <a:r>
              <a:rPr lang="en-US" dirty="0" smtClean="0"/>
              <a:t>OVERVIEW: CONNECT TELEPHONY FOR MICROSOFT</a:t>
            </a:r>
            <a:endParaRPr lang="en-US" dirty="0"/>
          </a:p>
        </p:txBody>
      </p:sp>
      <p:sp>
        <p:nvSpPr>
          <p:cNvPr id="6" name="Content Placeholder 1"/>
          <p:cNvSpPr txBox="1">
            <a:spLocks/>
          </p:cNvSpPr>
          <p:nvPr/>
        </p:nvSpPr>
        <p:spPr bwMode="auto">
          <a:xfrm>
            <a:off x="787701" y="1694460"/>
            <a:ext cx="6067572" cy="429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227013" indent="-227013" algn="l" defTabSz="457200" rtl="0" eaLnBrk="0" fontAlgn="base" hangingPunct="0">
              <a:lnSpc>
                <a:spcPct val="95000"/>
              </a:lnSpc>
              <a:spcBef>
                <a:spcPts val="1200"/>
              </a:spcBef>
              <a:spcAft>
                <a:spcPts val="0"/>
              </a:spcAft>
              <a:buClr>
                <a:schemeClr val="accent1"/>
              </a:buClr>
              <a:buFont typeface="Arial"/>
              <a:buChar char="•"/>
              <a:defRPr sz="1400" kern="1200">
                <a:solidFill>
                  <a:schemeClr val="tx2"/>
                </a:solidFill>
                <a:latin typeface="Arial"/>
                <a:ea typeface="ＭＳ Ｐゴシック" charset="0"/>
                <a:cs typeface="Arial"/>
              </a:defRPr>
            </a:lvl1pPr>
            <a:lvl2pPr marL="454025" indent="-225425" algn="l" defTabSz="457200" rtl="0" eaLnBrk="0" fontAlgn="base" hangingPunct="0">
              <a:lnSpc>
                <a:spcPct val="95000"/>
              </a:lnSpc>
              <a:spcBef>
                <a:spcPts val="400"/>
              </a:spcBef>
              <a:spcAft>
                <a:spcPts val="0"/>
              </a:spcAft>
              <a:buClr>
                <a:schemeClr val="accent1"/>
              </a:buClr>
              <a:buFont typeface="Arial"/>
              <a:buChar char="•"/>
              <a:defRPr sz="1200" kern="1200">
                <a:solidFill>
                  <a:schemeClr val="tx2"/>
                </a:solidFill>
                <a:latin typeface="Arial"/>
                <a:ea typeface="ＭＳ Ｐゴシック" charset="0"/>
                <a:cs typeface="Arial"/>
              </a:defRPr>
            </a:lvl2pPr>
            <a:lvl3pPr marL="688975" indent="-234950" algn="l" defTabSz="457200" rtl="0" eaLnBrk="0" fontAlgn="base" hangingPunct="0">
              <a:spcBef>
                <a:spcPct val="20000"/>
              </a:spcBef>
              <a:spcAft>
                <a:spcPct val="0"/>
              </a:spcAft>
              <a:buClr>
                <a:schemeClr val="accent1"/>
              </a:buClr>
              <a:buFont typeface="Arial"/>
              <a:buChar char="•"/>
              <a:defRPr sz="1600" kern="1200">
                <a:solidFill>
                  <a:srgbClr val="808080"/>
                </a:solidFill>
                <a:latin typeface="Arial"/>
                <a:ea typeface="ＭＳ Ｐゴシック" charset="0"/>
                <a:cs typeface="Arial"/>
              </a:defRPr>
            </a:lvl3pPr>
            <a:lvl4pPr marL="915988" indent="-227013" algn="l" defTabSz="457200" rtl="0" eaLnBrk="0" fontAlgn="base" hangingPunct="0">
              <a:spcBef>
                <a:spcPct val="20000"/>
              </a:spcBef>
              <a:spcAft>
                <a:spcPct val="0"/>
              </a:spcAft>
              <a:buClr>
                <a:schemeClr val="accent1"/>
              </a:buClr>
              <a:buFont typeface="Arial"/>
              <a:buChar char="•"/>
              <a:defRPr sz="1400" kern="1200">
                <a:solidFill>
                  <a:srgbClr val="808080"/>
                </a:solidFill>
                <a:latin typeface="Arial"/>
                <a:ea typeface="ＭＳ Ｐゴシック" charset="0"/>
                <a:cs typeface="Arial"/>
              </a:defRPr>
            </a:lvl4pPr>
            <a:lvl5pPr marL="1143000" indent="-228600" algn="l" defTabSz="457200" rtl="0" eaLnBrk="0" fontAlgn="base" hangingPunct="0">
              <a:spcBef>
                <a:spcPct val="20000"/>
              </a:spcBef>
              <a:spcAft>
                <a:spcPct val="0"/>
              </a:spcAft>
              <a:buClr>
                <a:schemeClr val="accent1"/>
              </a:buClr>
              <a:buFont typeface="Arial"/>
              <a:buChar char="•"/>
              <a:defRPr sz="1200" kern="1200">
                <a:solidFill>
                  <a:srgbClr val="80808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2676" indent="-302676" defTabSz="609585">
              <a:spcBef>
                <a:spcPts val="1600"/>
              </a:spcBef>
              <a:buClr>
                <a:srgbClr val="FF7900"/>
              </a:buClr>
            </a:pPr>
            <a:r>
              <a:rPr lang="en-US" sz="1867" dirty="0">
                <a:solidFill>
                  <a:srgbClr val="282828"/>
                </a:solidFill>
              </a:rPr>
              <a:t>Single Interface </a:t>
            </a:r>
          </a:p>
          <a:p>
            <a:pPr marL="605352" lvl="1" indent="-300559" defTabSz="609585">
              <a:spcBef>
                <a:spcPts val="533"/>
              </a:spcBef>
              <a:buClr>
                <a:srgbClr val="FF7900"/>
              </a:buClr>
            </a:pPr>
            <a:r>
              <a:rPr lang="en-US" sz="1600" dirty="0">
                <a:solidFill>
                  <a:srgbClr val="282828"/>
                </a:solidFill>
              </a:rPr>
              <a:t>Manages business communications</a:t>
            </a:r>
          </a:p>
          <a:p>
            <a:pPr marL="605352" lvl="1" indent="-300559" defTabSz="609585">
              <a:spcBef>
                <a:spcPts val="533"/>
              </a:spcBef>
              <a:buClr>
                <a:srgbClr val="FF7900"/>
              </a:buClr>
            </a:pPr>
            <a:r>
              <a:rPr lang="en-US" sz="1600" dirty="0">
                <a:solidFill>
                  <a:srgbClr val="282828"/>
                </a:solidFill>
              </a:rPr>
              <a:t>Primary collaboration client in LYNC</a:t>
            </a:r>
          </a:p>
          <a:p>
            <a:pPr marL="605352" lvl="1" indent="-300559" defTabSz="609585">
              <a:spcBef>
                <a:spcPts val="533"/>
              </a:spcBef>
              <a:buClr>
                <a:srgbClr val="FF7900"/>
              </a:buClr>
            </a:pPr>
            <a:r>
              <a:rPr lang="en-US" sz="1600" dirty="0">
                <a:solidFill>
                  <a:srgbClr val="282828"/>
                </a:solidFill>
              </a:rPr>
              <a:t>Compatible with LYNC on line and premise</a:t>
            </a:r>
          </a:p>
          <a:p>
            <a:pPr marL="304792" lvl="1" indent="0" defTabSz="609585">
              <a:spcBef>
                <a:spcPts val="533"/>
              </a:spcBef>
              <a:buClr>
                <a:srgbClr val="FF7900"/>
              </a:buClr>
              <a:buNone/>
            </a:pPr>
            <a:endParaRPr lang="en-US" sz="1600" dirty="0">
              <a:solidFill>
                <a:srgbClr val="282828"/>
              </a:solidFill>
            </a:endParaRPr>
          </a:p>
          <a:p>
            <a:pPr marL="304792" lvl="1" indent="0" defTabSz="609585">
              <a:spcBef>
                <a:spcPts val="533"/>
              </a:spcBef>
              <a:buClr>
                <a:srgbClr val="FF7900"/>
              </a:buClr>
              <a:buNone/>
            </a:pPr>
            <a:endParaRPr lang="en-US" sz="1600" dirty="0">
              <a:solidFill>
                <a:srgbClr val="282828"/>
              </a:solidFill>
            </a:endParaRPr>
          </a:p>
          <a:p>
            <a:pPr marL="302676" indent="-302676" defTabSz="609585">
              <a:spcBef>
                <a:spcPts val="1600"/>
              </a:spcBef>
              <a:buClr>
                <a:srgbClr val="FF7900"/>
              </a:buClr>
            </a:pPr>
            <a:r>
              <a:rPr lang="en-US" sz="1867" dirty="0">
                <a:solidFill>
                  <a:srgbClr val="282828"/>
                </a:solidFill>
              </a:rPr>
              <a:t>Features included:</a:t>
            </a:r>
          </a:p>
          <a:p>
            <a:pPr marL="605352" lvl="1" indent="-300559" defTabSz="609585">
              <a:spcBef>
                <a:spcPts val="533"/>
              </a:spcBef>
              <a:buClr>
                <a:srgbClr val="FF7900"/>
              </a:buClr>
            </a:pPr>
            <a:r>
              <a:rPr lang="en-US" sz="1600" dirty="0">
                <a:solidFill>
                  <a:srgbClr val="282828"/>
                </a:solidFill>
              </a:rPr>
              <a:t>Calling </a:t>
            </a:r>
          </a:p>
          <a:p>
            <a:pPr marL="605352" lvl="1" indent="-300559" defTabSz="609585">
              <a:spcBef>
                <a:spcPts val="533"/>
              </a:spcBef>
              <a:buClr>
                <a:srgbClr val="FF7900"/>
              </a:buClr>
            </a:pPr>
            <a:r>
              <a:rPr lang="en-US" sz="1600" dirty="0">
                <a:solidFill>
                  <a:srgbClr val="282828"/>
                </a:solidFill>
              </a:rPr>
              <a:t>Call Transfer </a:t>
            </a:r>
          </a:p>
          <a:p>
            <a:pPr marL="605352" lvl="1" indent="-300559" defTabSz="609585">
              <a:spcBef>
                <a:spcPts val="533"/>
              </a:spcBef>
              <a:buClr>
                <a:srgbClr val="FF7900"/>
              </a:buClr>
            </a:pPr>
            <a:r>
              <a:rPr lang="en-US" sz="1600" dirty="0">
                <a:solidFill>
                  <a:srgbClr val="282828"/>
                </a:solidFill>
              </a:rPr>
              <a:t>Dual-tone Multi-frequency (DTMF)</a:t>
            </a:r>
          </a:p>
          <a:p>
            <a:pPr marL="605352" lvl="1" indent="-300559" defTabSz="609585">
              <a:spcBef>
                <a:spcPts val="533"/>
              </a:spcBef>
              <a:buClr>
                <a:srgbClr val="FF7900"/>
              </a:buClr>
            </a:pPr>
            <a:r>
              <a:rPr lang="en-US" sz="1600" dirty="0">
                <a:solidFill>
                  <a:srgbClr val="282828"/>
                </a:solidFill>
              </a:rPr>
              <a:t>Conferencing </a:t>
            </a:r>
          </a:p>
          <a:p>
            <a:pPr marL="605352" lvl="1" indent="-300559" defTabSz="609585">
              <a:spcBef>
                <a:spcPts val="533"/>
              </a:spcBef>
              <a:buClr>
                <a:srgbClr val="FF7900"/>
              </a:buClr>
            </a:pPr>
            <a:r>
              <a:rPr lang="en-US" sz="1600" dirty="0">
                <a:solidFill>
                  <a:srgbClr val="282828"/>
                </a:solidFill>
              </a:rPr>
              <a:t>Call History</a:t>
            </a:r>
          </a:p>
          <a:p>
            <a:pPr marL="605352" lvl="1" indent="-300559" defTabSz="609585">
              <a:spcBef>
                <a:spcPts val="533"/>
              </a:spcBef>
              <a:buClr>
                <a:srgbClr val="FF7900"/>
              </a:buClr>
            </a:pPr>
            <a:r>
              <a:rPr lang="en-US" sz="1600" dirty="0">
                <a:solidFill>
                  <a:srgbClr val="282828"/>
                </a:solidFill>
              </a:rPr>
              <a:t>Voicemail</a:t>
            </a:r>
          </a:p>
          <a:p>
            <a:pPr marL="605352" lvl="1" indent="-300559" defTabSz="609585">
              <a:spcBef>
                <a:spcPts val="533"/>
              </a:spcBef>
              <a:buClr>
                <a:srgbClr val="FF7900"/>
              </a:buClr>
            </a:pPr>
            <a:r>
              <a:rPr lang="en-US" sz="1600" dirty="0">
                <a:solidFill>
                  <a:srgbClr val="282828"/>
                </a:solidFill>
              </a:rPr>
              <a:t>Softphone</a:t>
            </a:r>
          </a:p>
          <a:p>
            <a:pPr marL="304792" lvl="1" indent="0" defTabSz="609585">
              <a:spcBef>
                <a:spcPts val="533"/>
              </a:spcBef>
              <a:buClr>
                <a:srgbClr val="FF7900"/>
              </a:buClr>
              <a:buNone/>
            </a:pPr>
            <a:endParaRPr lang="en-US" sz="1600" dirty="0">
              <a:solidFill>
                <a:srgbClr val="282828"/>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129" y="1130372"/>
            <a:ext cx="2889754" cy="5041829"/>
          </a:xfrm>
          <a:prstGeom prst="rect">
            <a:avLst/>
          </a:prstGeom>
        </p:spPr>
      </p:pic>
    </p:spTree>
    <p:custDataLst>
      <p:tags r:id="rId1"/>
    </p:custDataLst>
    <p:extLst>
      <p:ext uri="{BB962C8B-B14F-4D97-AF65-F5344CB8AC3E}">
        <p14:creationId xmlns:p14="http://schemas.microsoft.com/office/powerpoint/2010/main" val="167582732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PRODUCT PRE-REQUISITES </a:t>
            </a:r>
            <a:endParaRPr lang="en-US" dirty="0"/>
          </a:p>
        </p:txBody>
      </p:sp>
      <p:sp>
        <p:nvSpPr>
          <p:cNvPr id="11" name="Line Callout 2 10"/>
          <p:cNvSpPr/>
          <p:nvPr/>
        </p:nvSpPr>
        <p:spPr>
          <a:xfrm>
            <a:off x="12496800" y="-736600"/>
            <a:ext cx="1727200" cy="1930400"/>
          </a:xfrm>
          <a:prstGeom prst="borderCallout2">
            <a:avLst>
              <a:gd name="adj1" fmla="val 18750"/>
              <a:gd name="adj2" fmla="val -8333"/>
              <a:gd name="adj3" fmla="val 18750"/>
              <a:gd name="adj4" fmla="val -16667"/>
              <a:gd name="adj5" fmla="val 32784"/>
              <a:gd name="adj6" fmla="val -57344"/>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ts val="1600"/>
              </a:spcAft>
            </a:pPr>
            <a:r>
              <a:rPr lang="en-US" sz="1200" dirty="0">
                <a:solidFill>
                  <a:srgbClr val="FFFFFF"/>
                </a:solidFill>
                <a:latin typeface="Arial"/>
              </a:rPr>
              <a:t>To set background, right click on slide and choose ‘Format Background’.</a:t>
            </a:r>
          </a:p>
          <a:p>
            <a:pPr algn="ctr" defTabSz="609585" fontAlgn="base">
              <a:spcBef>
                <a:spcPct val="0"/>
              </a:spcBef>
              <a:spcAft>
                <a:spcPts val="1600"/>
              </a:spcAft>
            </a:pPr>
            <a:r>
              <a:rPr lang="en-US" sz="1200" dirty="0">
                <a:solidFill>
                  <a:srgbClr val="FFFFFF"/>
                </a:solidFill>
                <a:latin typeface="Arial"/>
              </a:rPr>
              <a:t>Choose ‘Picture of Texture’ then Insert from ‘File’.</a:t>
            </a:r>
          </a:p>
        </p:txBody>
      </p:sp>
    </p:spTree>
    <p:custDataLst>
      <p:tags r:id="rId1"/>
    </p:custDataLst>
    <p:extLst>
      <p:ext uri="{BB962C8B-B14F-4D97-AF65-F5344CB8AC3E}">
        <p14:creationId xmlns:p14="http://schemas.microsoft.com/office/powerpoint/2010/main" val="386568333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4"/>
          <p:cNvSpPr>
            <a:spLocks noGrp="1"/>
          </p:cNvSpPr>
          <p:nvPr>
            <p:ph type="title"/>
          </p:nvPr>
        </p:nvSpPr>
        <p:spPr/>
        <p:txBody>
          <a:bodyPr/>
          <a:lstStyle/>
          <a:p>
            <a:r>
              <a:rPr lang="en-US" dirty="0" smtClean="0"/>
              <a:t>COMPATIBLE OPERATING SYSTEMS  </a:t>
            </a:r>
            <a:endParaRPr lang="en-US" dirty="0"/>
          </a:p>
        </p:txBody>
      </p:sp>
      <p:sp>
        <p:nvSpPr>
          <p:cNvPr id="84" name="Content Placeholder 1"/>
          <p:cNvSpPr>
            <a:spLocks noGrp="1"/>
          </p:cNvSpPr>
          <p:nvPr>
            <p:ph idx="1"/>
          </p:nvPr>
        </p:nvSpPr>
        <p:spPr>
          <a:xfrm>
            <a:off x="684920" y="1789023"/>
            <a:ext cx="4832741" cy="3949700"/>
          </a:xfrm>
        </p:spPr>
        <p:txBody>
          <a:bodyPr/>
          <a:lstStyle/>
          <a:p>
            <a:r>
              <a:rPr lang="en-US" dirty="0" smtClean="0"/>
              <a:t>Compatible Client Operating Systems </a:t>
            </a:r>
          </a:p>
          <a:p>
            <a:pPr lvl="1"/>
            <a:r>
              <a:rPr lang="en-US" dirty="0"/>
              <a:t>Windows </a:t>
            </a:r>
            <a:r>
              <a:rPr lang="en-US" dirty="0" smtClean="0"/>
              <a:t>7, </a:t>
            </a:r>
            <a:r>
              <a:rPr lang="en-US" dirty="0"/>
              <a:t>Windows 8, Windows 10</a:t>
            </a:r>
          </a:p>
          <a:p>
            <a:pPr marL="304792" lvl="1" indent="0">
              <a:buNone/>
            </a:pPr>
            <a:endParaRPr lang="en-US" dirty="0" smtClean="0"/>
          </a:p>
          <a:p>
            <a:pPr marL="304792" lvl="1" indent="0">
              <a:buNone/>
            </a:pPr>
            <a:endParaRPr lang="en-US" dirty="0"/>
          </a:p>
          <a:p>
            <a:r>
              <a:rPr lang="en-US" dirty="0" smtClean="0"/>
              <a:t>Incompatible Operating Systems  </a:t>
            </a:r>
            <a:endParaRPr lang="en-US" dirty="0"/>
          </a:p>
          <a:p>
            <a:pPr lvl="1"/>
            <a:r>
              <a:rPr lang="en-US" dirty="0" smtClean="0"/>
              <a:t>LYNC for MAC</a:t>
            </a:r>
            <a:endParaRPr lang="en-US" dirty="0"/>
          </a:p>
          <a:p>
            <a:pPr marL="304792" lvl="1" indent="0">
              <a:buNone/>
            </a:pP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121" y="2781666"/>
            <a:ext cx="4563825" cy="3044999"/>
          </a:xfrm>
          <a:prstGeom prst="rect">
            <a:avLst/>
          </a:prstGeom>
        </p:spPr>
      </p:pic>
      <p:pic>
        <p:nvPicPr>
          <p:cNvPr id="1026" name="Picture 2" descr="https://upload.wikimedia.org/wikipedia/commons/thumb/0/05/Windows_10_Logo.svg/2000px-Windows_10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9556" y="2383473"/>
            <a:ext cx="3786301" cy="7004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2553228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4921" y="1789023"/>
            <a:ext cx="5048615" cy="3949700"/>
          </a:xfrm>
        </p:spPr>
        <p:txBody>
          <a:bodyPr/>
          <a:lstStyle/>
          <a:p>
            <a:r>
              <a:rPr lang="en-US" dirty="0" smtClean="0"/>
              <a:t>Compatible Clients </a:t>
            </a:r>
          </a:p>
          <a:p>
            <a:pPr lvl="1"/>
            <a:r>
              <a:rPr lang="en-US" dirty="0" smtClean="0"/>
              <a:t>Skype for Business</a:t>
            </a:r>
          </a:p>
          <a:p>
            <a:pPr lvl="1"/>
            <a:r>
              <a:rPr lang="en-US" dirty="0"/>
              <a:t>LYNC 2013 </a:t>
            </a:r>
          </a:p>
          <a:p>
            <a:r>
              <a:rPr lang="en-US" dirty="0" smtClean="0"/>
              <a:t>Compatible Servers </a:t>
            </a:r>
            <a:endParaRPr lang="en-US" dirty="0"/>
          </a:p>
          <a:p>
            <a:pPr lvl="1"/>
            <a:r>
              <a:rPr lang="en-US" dirty="0" smtClean="0"/>
              <a:t>LYNC </a:t>
            </a:r>
            <a:r>
              <a:rPr lang="en-US" dirty="0"/>
              <a:t>2013 </a:t>
            </a:r>
            <a:endParaRPr lang="en-US" dirty="0" smtClean="0"/>
          </a:p>
          <a:p>
            <a:pPr lvl="1"/>
            <a:r>
              <a:rPr lang="en-US" dirty="0" smtClean="0"/>
              <a:t>Office 365 </a:t>
            </a:r>
          </a:p>
          <a:p>
            <a:pPr lvl="1"/>
            <a:r>
              <a:rPr lang="en-US" dirty="0" smtClean="0"/>
              <a:t>LYNC Online </a:t>
            </a:r>
          </a:p>
          <a:p>
            <a:pPr lvl="1"/>
            <a:endParaRPr lang="en-US" dirty="0"/>
          </a:p>
          <a:p>
            <a:r>
              <a:rPr lang="en-US" dirty="0" smtClean="0"/>
              <a:t>Compatible </a:t>
            </a:r>
            <a:r>
              <a:rPr lang="en-US" dirty="0" err="1" smtClean="0"/>
              <a:t>ShoreTel</a:t>
            </a:r>
            <a:r>
              <a:rPr lang="en-US" dirty="0" smtClean="0"/>
              <a:t> Release</a:t>
            </a:r>
          </a:p>
          <a:p>
            <a:pPr lvl="1"/>
            <a:r>
              <a:rPr lang="en-US" dirty="0" err="1" smtClean="0"/>
              <a:t>ShoreTel</a:t>
            </a:r>
            <a:r>
              <a:rPr lang="en-US" dirty="0" smtClean="0"/>
              <a:t> Connect  </a:t>
            </a:r>
            <a:endParaRPr lang="en-US" dirty="0"/>
          </a:p>
          <a:p>
            <a:pPr marL="304792" lvl="1" indent="0">
              <a:buNone/>
            </a:pPr>
            <a:endParaRPr lang="en-US" dirty="0"/>
          </a:p>
        </p:txBody>
      </p:sp>
      <p:sp>
        <p:nvSpPr>
          <p:cNvPr id="27650" name="Title 24"/>
          <p:cNvSpPr>
            <a:spLocks noGrp="1"/>
          </p:cNvSpPr>
          <p:nvPr>
            <p:ph type="title"/>
          </p:nvPr>
        </p:nvSpPr>
        <p:spPr/>
        <p:txBody>
          <a:bodyPr/>
          <a:lstStyle/>
          <a:p>
            <a:r>
              <a:rPr lang="en-US" dirty="0" smtClean="0"/>
              <a:t>MICROSOFT LYNC COMPATIBILITY</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586" y="1946246"/>
            <a:ext cx="5148239" cy="2893852"/>
          </a:xfrm>
          <a:prstGeom prst="rect">
            <a:avLst/>
          </a:prstGeom>
        </p:spPr>
      </p:pic>
    </p:spTree>
    <p:custDataLst>
      <p:tags r:id="rId1"/>
    </p:custDataLst>
    <p:extLst>
      <p:ext uri="{BB962C8B-B14F-4D97-AF65-F5344CB8AC3E}">
        <p14:creationId xmlns:p14="http://schemas.microsoft.com/office/powerpoint/2010/main" val="399997544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PRODUCT FUNCTIONALITY</a:t>
            </a:r>
            <a:endParaRPr lang="en-US" dirty="0"/>
          </a:p>
        </p:txBody>
      </p:sp>
      <p:sp>
        <p:nvSpPr>
          <p:cNvPr id="11" name="Line Callout 2 10"/>
          <p:cNvSpPr/>
          <p:nvPr/>
        </p:nvSpPr>
        <p:spPr>
          <a:xfrm>
            <a:off x="12496800" y="-736600"/>
            <a:ext cx="1727200" cy="1930400"/>
          </a:xfrm>
          <a:prstGeom prst="borderCallout2">
            <a:avLst>
              <a:gd name="adj1" fmla="val 18750"/>
              <a:gd name="adj2" fmla="val -8333"/>
              <a:gd name="adj3" fmla="val 18750"/>
              <a:gd name="adj4" fmla="val -16667"/>
              <a:gd name="adj5" fmla="val 32784"/>
              <a:gd name="adj6" fmla="val -57344"/>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ts val="1600"/>
              </a:spcAft>
            </a:pPr>
            <a:r>
              <a:rPr lang="en-US" sz="1200" dirty="0">
                <a:solidFill>
                  <a:srgbClr val="FFFFFF"/>
                </a:solidFill>
                <a:latin typeface="Arial"/>
              </a:rPr>
              <a:t>To set background, right click on slide and choose ‘Format Background’.</a:t>
            </a:r>
          </a:p>
          <a:p>
            <a:pPr algn="ctr" defTabSz="609585" fontAlgn="base">
              <a:spcBef>
                <a:spcPct val="0"/>
              </a:spcBef>
              <a:spcAft>
                <a:spcPts val="1600"/>
              </a:spcAft>
            </a:pPr>
            <a:r>
              <a:rPr lang="en-US" sz="1200" dirty="0">
                <a:solidFill>
                  <a:srgbClr val="FFFFFF"/>
                </a:solidFill>
                <a:latin typeface="Arial"/>
              </a:rPr>
              <a:t>Choose ‘Picture of Texture’ then Insert from ‘File’.</a:t>
            </a:r>
          </a:p>
        </p:txBody>
      </p:sp>
    </p:spTree>
    <p:custDataLst>
      <p:tags r:id="rId1"/>
    </p:custDataLst>
    <p:extLst>
      <p:ext uri="{BB962C8B-B14F-4D97-AF65-F5344CB8AC3E}">
        <p14:creationId xmlns:p14="http://schemas.microsoft.com/office/powerpoint/2010/main" val="292841706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lstStyle/>
          <a:p>
            <a:endParaRPr lang="en-US" b="1" dirty="0"/>
          </a:p>
          <a:p>
            <a:endParaRPr lang="en-US" b="1" dirty="0"/>
          </a:p>
        </p:txBody>
      </p:sp>
      <p:sp>
        <p:nvSpPr>
          <p:cNvPr id="27650" name="Title 24"/>
          <p:cNvSpPr>
            <a:spLocks noGrp="1"/>
          </p:cNvSpPr>
          <p:nvPr>
            <p:ph type="title"/>
          </p:nvPr>
        </p:nvSpPr>
        <p:spPr/>
        <p:txBody>
          <a:bodyPr/>
          <a:lstStyle/>
          <a:p>
            <a:r>
              <a:rPr lang="en-US" dirty="0" smtClean="0"/>
              <a:t>Signing into the Client</a:t>
            </a:r>
            <a:endParaRPr lang="en-US" dirty="0"/>
          </a:p>
        </p:txBody>
      </p:sp>
      <p:sp>
        <p:nvSpPr>
          <p:cNvPr id="6" name="Content Placeholder 1"/>
          <p:cNvSpPr txBox="1">
            <a:spLocks/>
          </p:cNvSpPr>
          <p:nvPr/>
        </p:nvSpPr>
        <p:spPr bwMode="auto">
          <a:xfrm>
            <a:off x="684921" y="1370595"/>
            <a:ext cx="6067572" cy="429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227013" indent="-227013" algn="l" defTabSz="457200" rtl="0" eaLnBrk="0" fontAlgn="base" hangingPunct="0">
              <a:lnSpc>
                <a:spcPct val="95000"/>
              </a:lnSpc>
              <a:spcBef>
                <a:spcPts val="1200"/>
              </a:spcBef>
              <a:spcAft>
                <a:spcPts val="0"/>
              </a:spcAft>
              <a:buClr>
                <a:schemeClr val="accent1"/>
              </a:buClr>
              <a:buFont typeface="Arial"/>
              <a:buChar char="•"/>
              <a:defRPr sz="1400" kern="1200">
                <a:solidFill>
                  <a:schemeClr val="tx2"/>
                </a:solidFill>
                <a:latin typeface="Arial"/>
                <a:ea typeface="ＭＳ Ｐゴシック" charset="0"/>
                <a:cs typeface="Arial"/>
              </a:defRPr>
            </a:lvl1pPr>
            <a:lvl2pPr marL="454025" indent="-225425" algn="l" defTabSz="457200" rtl="0" eaLnBrk="0" fontAlgn="base" hangingPunct="0">
              <a:lnSpc>
                <a:spcPct val="95000"/>
              </a:lnSpc>
              <a:spcBef>
                <a:spcPts val="400"/>
              </a:spcBef>
              <a:spcAft>
                <a:spcPts val="0"/>
              </a:spcAft>
              <a:buClr>
                <a:schemeClr val="accent1"/>
              </a:buClr>
              <a:buFont typeface="Arial"/>
              <a:buChar char="•"/>
              <a:defRPr sz="1200" kern="1200">
                <a:solidFill>
                  <a:schemeClr val="tx2"/>
                </a:solidFill>
                <a:latin typeface="Arial"/>
                <a:ea typeface="ＭＳ Ｐゴシック" charset="0"/>
                <a:cs typeface="Arial"/>
              </a:defRPr>
            </a:lvl2pPr>
            <a:lvl3pPr marL="688975" indent="-234950" algn="l" defTabSz="457200" rtl="0" eaLnBrk="0" fontAlgn="base" hangingPunct="0">
              <a:spcBef>
                <a:spcPct val="20000"/>
              </a:spcBef>
              <a:spcAft>
                <a:spcPct val="0"/>
              </a:spcAft>
              <a:buClr>
                <a:schemeClr val="accent1"/>
              </a:buClr>
              <a:buFont typeface="Arial"/>
              <a:buChar char="•"/>
              <a:defRPr sz="1600" kern="1200">
                <a:solidFill>
                  <a:srgbClr val="808080"/>
                </a:solidFill>
                <a:latin typeface="Arial"/>
                <a:ea typeface="ＭＳ Ｐゴシック" charset="0"/>
                <a:cs typeface="Arial"/>
              </a:defRPr>
            </a:lvl3pPr>
            <a:lvl4pPr marL="915988" indent="-227013" algn="l" defTabSz="457200" rtl="0" eaLnBrk="0" fontAlgn="base" hangingPunct="0">
              <a:spcBef>
                <a:spcPct val="20000"/>
              </a:spcBef>
              <a:spcAft>
                <a:spcPct val="0"/>
              </a:spcAft>
              <a:buClr>
                <a:schemeClr val="accent1"/>
              </a:buClr>
              <a:buFont typeface="Arial"/>
              <a:buChar char="•"/>
              <a:defRPr sz="1400" kern="1200">
                <a:solidFill>
                  <a:srgbClr val="808080"/>
                </a:solidFill>
                <a:latin typeface="Arial"/>
                <a:ea typeface="ＭＳ Ｐゴシック" charset="0"/>
                <a:cs typeface="Arial"/>
              </a:defRPr>
            </a:lvl4pPr>
            <a:lvl5pPr marL="1143000" indent="-228600" algn="l" defTabSz="457200" rtl="0" eaLnBrk="0" fontAlgn="base" hangingPunct="0">
              <a:spcBef>
                <a:spcPct val="20000"/>
              </a:spcBef>
              <a:spcAft>
                <a:spcPct val="0"/>
              </a:spcAft>
              <a:buClr>
                <a:schemeClr val="accent1"/>
              </a:buClr>
              <a:buFont typeface="Arial"/>
              <a:buChar char="•"/>
              <a:defRPr sz="1200" kern="1200">
                <a:solidFill>
                  <a:srgbClr val="80808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2676" indent="-302676" defTabSz="609585">
              <a:spcBef>
                <a:spcPts val="1600"/>
              </a:spcBef>
              <a:buClr>
                <a:srgbClr val="FF7900"/>
              </a:buClr>
              <a:buFont typeface="Arial" panose="020B0604020202020204" pitchFamily="34" charset="0"/>
              <a:buChar char="•"/>
            </a:pPr>
            <a:r>
              <a:rPr lang="en-US" sz="1867" dirty="0">
                <a:solidFill>
                  <a:srgbClr val="282828"/>
                </a:solidFill>
              </a:rPr>
              <a:t>Required Credentials:</a:t>
            </a:r>
          </a:p>
          <a:p>
            <a:pPr marL="605352" lvl="1" indent="-300559" defTabSz="609585">
              <a:spcBef>
                <a:spcPts val="533"/>
              </a:spcBef>
              <a:buClr>
                <a:srgbClr val="FF7900"/>
              </a:buClr>
              <a:buFont typeface="Arial" panose="020B0604020202020204" pitchFamily="34" charset="0"/>
              <a:buChar char="•"/>
            </a:pPr>
            <a:r>
              <a:rPr lang="en-US" sz="1600" dirty="0">
                <a:solidFill>
                  <a:srgbClr val="282828"/>
                </a:solidFill>
              </a:rPr>
              <a:t>Settings</a:t>
            </a:r>
          </a:p>
          <a:p>
            <a:pPr marL="605352" lvl="1" indent="-300559" defTabSz="609585">
              <a:spcBef>
                <a:spcPts val="533"/>
              </a:spcBef>
              <a:buClr>
                <a:srgbClr val="FF7900"/>
              </a:buClr>
              <a:buFont typeface="Arial" panose="020B0604020202020204" pitchFamily="34" charset="0"/>
              <a:buChar char="•"/>
            </a:pPr>
            <a:r>
              <a:rPr lang="en-US" sz="1600" dirty="0">
                <a:solidFill>
                  <a:srgbClr val="282828"/>
                </a:solidFill>
              </a:rPr>
              <a:t>Enter the User Credentials </a:t>
            </a:r>
          </a:p>
          <a:p>
            <a:pPr marL="605352" lvl="1" indent="-300559" defTabSz="609585">
              <a:spcBef>
                <a:spcPts val="533"/>
              </a:spcBef>
              <a:buClr>
                <a:srgbClr val="FF7900"/>
              </a:buClr>
              <a:buFont typeface="Arial" panose="020B0604020202020204" pitchFamily="34" charset="0"/>
              <a:buChar char="•"/>
            </a:pPr>
            <a:r>
              <a:rPr lang="en-US" sz="1600" dirty="0">
                <a:solidFill>
                  <a:srgbClr val="282828"/>
                </a:solidFill>
              </a:rPr>
              <a:t>Show Advanced to ender the FQDN in Server Field</a:t>
            </a:r>
          </a:p>
          <a:p>
            <a:pPr marL="605352" lvl="1" indent="-300559" defTabSz="609585">
              <a:spcBef>
                <a:spcPts val="533"/>
              </a:spcBef>
              <a:buClr>
                <a:srgbClr val="FF7900"/>
              </a:buClr>
              <a:buFont typeface="Arial" panose="020B0604020202020204" pitchFamily="34" charset="0"/>
              <a:buChar char="•"/>
            </a:pPr>
            <a:r>
              <a:rPr lang="en-US" sz="1600" dirty="0">
                <a:solidFill>
                  <a:srgbClr val="282828"/>
                </a:solidFill>
              </a:rPr>
              <a:t>Log in </a:t>
            </a:r>
          </a:p>
        </p:txBody>
      </p:sp>
      <p:pic>
        <p:nvPicPr>
          <p:cNvPr id="2" name="Picture 1"/>
          <p:cNvPicPr>
            <a:picLocks noChangeAspect="1"/>
          </p:cNvPicPr>
          <p:nvPr/>
        </p:nvPicPr>
        <p:blipFill>
          <a:blip r:embed="rId4"/>
          <a:stretch>
            <a:fillRect/>
          </a:stretch>
        </p:blipFill>
        <p:spPr>
          <a:xfrm>
            <a:off x="8402541" y="3429000"/>
            <a:ext cx="2031000" cy="999067"/>
          </a:xfrm>
          <a:prstGeom prst="rect">
            <a:avLst/>
          </a:prstGeom>
        </p:spPr>
      </p:pic>
      <p:pic>
        <p:nvPicPr>
          <p:cNvPr id="3" name="Picture 2"/>
          <p:cNvPicPr>
            <a:picLocks noChangeAspect="1"/>
          </p:cNvPicPr>
          <p:nvPr/>
        </p:nvPicPr>
        <p:blipFill rotWithShape="1">
          <a:blip r:embed="rId5"/>
          <a:srcRect l="1151"/>
          <a:stretch/>
        </p:blipFill>
        <p:spPr>
          <a:xfrm>
            <a:off x="6076677" y="448370"/>
            <a:ext cx="5616063" cy="5648183"/>
          </a:xfrm>
          <a:prstGeom prst="rect">
            <a:avLst/>
          </a:prstGeom>
        </p:spPr>
      </p:pic>
      <p:sp>
        <p:nvSpPr>
          <p:cNvPr id="5" name="Rectangle 4"/>
          <p:cNvSpPr/>
          <p:nvPr/>
        </p:nvSpPr>
        <p:spPr>
          <a:xfrm>
            <a:off x="6691895" y="1028599"/>
            <a:ext cx="413856" cy="33855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spAutoFit/>
          </a:bodyPr>
          <a:lstStyle/>
          <a:p>
            <a:pPr algn="ctr" defTabSz="609585" fontAlgn="base">
              <a:spcBef>
                <a:spcPct val="0"/>
              </a:spcBef>
              <a:spcAft>
                <a:spcPct val="0"/>
              </a:spcAft>
            </a:pPr>
            <a:endParaRPr lang="en-US" sz="1600" dirty="0">
              <a:solidFill>
                <a:srgbClr val="C00000"/>
              </a:solidFill>
              <a:latin typeface="Arial"/>
            </a:endParaRPr>
          </a:p>
        </p:txBody>
      </p:sp>
      <p:sp>
        <p:nvSpPr>
          <p:cNvPr id="9" name="Rectangle 8"/>
          <p:cNvSpPr/>
          <p:nvPr/>
        </p:nvSpPr>
        <p:spPr>
          <a:xfrm>
            <a:off x="9277865" y="2894605"/>
            <a:ext cx="413856" cy="33855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spAutoFit/>
          </a:bodyPr>
          <a:lstStyle/>
          <a:p>
            <a:pPr algn="ctr" defTabSz="609585" fontAlgn="base">
              <a:spcBef>
                <a:spcPct val="0"/>
              </a:spcBef>
              <a:spcAft>
                <a:spcPct val="0"/>
              </a:spcAft>
            </a:pPr>
            <a:endParaRPr lang="en-US" sz="1600" dirty="0">
              <a:solidFill>
                <a:srgbClr val="C00000"/>
              </a:solidFill>
              <a:latin typeface="Arial"/>
            </a:endParaRPr>
          </a:p>
        </p:txBody>
      </p:sp>
      <p:sp>
        <p:nvSpPr>
          <p:cNvPr id="7" name="Rectangle 6"/>
          <p:cNvSpPr/>
          <p:nvPr/>
        </p:nvSpPr>
        <p:spPr>
          <a:xfrm>
            <a:off x="6721391" y="2628000"/>
            <a:ext cx="524983" cy="338554"/>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defTabSz="609585" fontAlgn="base">
              <a:spcBef>
                <a:spcPct val="0"/>
              </a:spcBef>
              <a:spcAft>
                <a:spcPct val="0"/>
              </a:spcAft>
            </a:pPr>
            <a:endParaRPr lang="en-US" sz="1600" dirty="0">
              <a:solidFill>
                <a:srgbClr val="C00000"/>
              </a:solidFill>
              <a:latin typeface="Arial"/>
            </a:endParaRPr>
          </a:p>
        </p:txBody>
      </p:sp>
    </p:spTree>
    <p:custDataLst>
      <p:tags r:id="rId1"/>
    </p:custDataLst>
    <p:extLst>
      <p:ext uri="{BB962C8B-B14F-4D97-AF65-F5344CB8AC3E}">
        <p14:creationId xmlns:p14="http://schemas.microsoft.com/office/powerpoint/2010/main" val="23217072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lstStyle/>
          <a:p>
            <a:endParaRPr lang="en-US" b="1" dirty="0"/>
          </a:p>
          <a:p>
            <a:endParaRPr lang="en-US" b="1" dirty="0"/>
          </a:p>
        </p:txBody>
      </p:sp>
      <p:sp>
        <p:nvSpPr>
          <p:cNvPr id="27650" name="Title 24"/>
          <p:cNvSpPr>
            <a:spLocks noGrp="1"/>
          </p:cNvSpPr>
          <p:nvPr>
            <p:ph type="title"/>
          </p:nvPr>
        </p:nvSpPr>
        <p:spPr/>
        <p:txBody>
          <a:bodyPr/>
          <a:lstStyle/>
          <a:p>
            <a:r>
              <a:rPr lang="en-US" dirty="0" smtClean="0"/>
              <a:t>OPERATIONS</a:t>
            </a:r>
            <a:endParaRPr lang="en-US" dirty="0"/>
          </a:p>
        </p:txBody>
      </p:sp>
      <p:sp>
        <p:nvSpPr>
          <p:cNvPr id="6" name="Content Placeholder 1"/>
          <p:cNvSpPr txBox="1">
            <a:spLocks/>
          </p:cNvSpPr>
          <p:nvPr/>
        </p:nvSpPr>
        <p:spPr bwMode="auto">
          <a:xfrm>
            <a:off x="684921" y="1370595"/>
            <a:ext cx="6067572" cy="429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227013" indent="-227013" algn="l" defTabSz="457200" rtl="0" eaLnBrk="0" fontAlgn="base" hangingPunct="0">
              <a:lnSpc>
                <a:spcPct val="95000"/>
              </a:lnSpc>
              <a:spcBef>
                <a:spcPts val="1200"/>
              </a:spcBef>
              <a:spcAft>
                <a:spcPts val="0"/>
              </a:spcAft>
              <a:buClr>
                <a:schemeClr val="accent1"/>
              </a:buClr>
              <a:buFont typeface="Arial"/>
              <a:buChar char="•"/>
              <a:defRPr sz="1400" kern="1200">
                <a:solidFill>
                  <a:schemeClr val="tx2"/>
                </a:solidFill>
                <a:latin typeface="Arial"/>
                <a:ea typeface="ＭＳ Ｐゴシック" charset="0"/>
                <a:cs typeface="Arial"/>
              </a:defRPr>
            </a:lvl1pPr>
            <a:lvl2pPr marL="454025" indent="-225425" algn="l" defTabSz="457200" rtl="0" eaLnBrk="0" fontAlgn="base" hangingPunct="0">
              <a:lnSpc>
                <a:spcPct val="95000"/>
              </a:lnSpc>
              <a:spcBef>
                <a:spcPts val="400"/>
              </a:spcBef>
              <a:spcAft>
                <a:spcPts val="0"/>
              </a:spcAft>
              <a:buClr>
                <a:schemeClr val="accent1"/>
              </a:buClr>
              <a:buFont typeface="Arial"/>
              <a:buChar char="•"/>
              <a:defRPr sz="1200" kern="1200">
                <a:solidFill>
                  <a:schemeClr val="tx2"/>
                </a:solidFill>
                <a:latin typeface="Arial"/>
                <a:ea typeface="ＭＳ Ｐゴシック" charset="0"/>
                <a:cs typeface="Arial"/>
              </a:defRPr>
            </a:lvl2pPr>
            <a:lvl3pPr marL="688975" indent="-234950" algn="l" defTabSz="457200" rtl="0" eaLnBrk="0" fontAlgn="base" hangingPunct="0">
              <a:spcBef>
                <a:spcPct val="20000"/>
              </a:spcBef>
              <a:spcAft>
                <a:spcPct val="0"/>
              </a:spcAft>
              <a:buClr>
                <a:schemeClr val="accent1"/>
              </a:buClr>
              <a:buFont typeface="Arial"/>
              <a:buChar char="•"/>
              <a:defRPr sz="1600" kern="1200">
                <a:solidFill>
                  <a:srgbClr val="808080"/>
                </a:solidFill>
                <a:latin typeface="Arial"/>
                <a:ea typeface="ＭＳ Ｐゴシック" charset="0"/>
                <a:cs typeface="Arial"/>
              </a:defRPr>
            </a:lvl3pPr>
            <a:lvl4pPr marL="915988" indent="-227013" algn="l" defTabSz="457200" rtl="0" eaLnBrk="0" fontAlgn="base" hangingPunct="0">
              <a:spcBef>
                <a:spcPct val="20000"/>
              </a:spcBef>
              <a:spcAft>
                <a:spcPct val="0"/>
              </a:spcAft>
              <a:buClr>
                <a:schemeClr val="accent1"/>
              </a:buClr>
              <a:buFont typeface="Arial"/>
              <a:buChar char="•"/>
              <a:defRPr sz="1400" kern="1200">
                <a:solidFill>
                  <a:srgbClr val="808080"/>
                </a:solidFill>
                <a:latin typeface="Arial"/>
                <a:ea typeface="ＭＳ Ｐゴシック" charset="0"/>
                <a:cs typeface="Arial"/>
              </a:defRPr>
            </a:lvl4pPr>
            <a:lvl5pPr marL="1143000" indent="-228600" algn="l" defTabSz="457200" rtl="0" eaLnBrk="0" fontAlgn="base" hangingPunct="0">
              <a:spcBef>
                <a:spcPct val="20000"/>
              </a:spcBef>
              <a:spcAft>
                <a:spcPct val="0"/>
              </a:spcAft>
              <a:buClr>
                <a:schemeClr val="accent1"/>
              </a:buClr>
              <a:buFont typeface="Arial"/>
              <a:buChar char="•"/>
              <a:defRPr sz="1200" kern="1200">
                <a:solidFill>
                  <a:srgbClr val="80808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spcBef>
                <a:spcPts val="1600"/>
              </a:spcBef>
              <a:buClr>
                <a:srgbClr val="FF7900"/>
              </a:buClr>
              <a:buNone/>
            </a:pPr>
            <a:endParaRPr lang="en-US" sz="1867" dirty="0">
              <a:solidFill>
                <a:srgbClr val="282828"/>
              </a:solidFill>
            </a:endParaRPr>
          </a:p>
          <a:p>
            <a:pPr marL="605352" lvl="1" indent="-300559" defTabSz="609585">
              <a:spcBef>
                <a:spcPts val="533"/>
              </a:spcBef>
              <a:buClr>
                <a:srgbClr val="FF7900"/>
              </a:buClr>
              <a:buFont typeface="Arial" panose="020B0604020202020204" pitchFamily="34" charset="0"/>
              <a:buChar char="•"/>
            </a:pPr>
            <a:r>
              <a:rPr lang="en-US" sz="1600" dirty="0">
                <a:solidFill>
                  <a:srgbClr val="282828"/>
                </a:solidFill>
              </a:rPr>
              <a:t>Softphone</a:t>
            </a:r>
          </a:p>
          <a:p>
            <a:pPr marL="918610" lvl="2" indent="-313259" defTabSz="609585">
              <a:buClr>
                <a:srgbClr val="FF7900"/>
              </a:buClr>
              <a:buFont typeface="Arial" panose="020B0604020202020204" pitchFamily="34" charset="0"/>
              <a:buChar char="•"/>
            </a:pPr>
            <a:r>
              <a:rPr lang="en-US" dirty="0">
                <a:solidFill>
                  <a:srgbClr val="282828"/>
                </a:solidFill>
              </a:rPr>
              <a:t>Requires permission on User Profile </a:t>
            </a:r>
          </a:p>
          <a:p>
            <a:pPr marL="304792" lvl="1" indent="0" defTabSz="609585">
              <a:spcBef>
                <a:spcPts val="533"/>
              </a:spcBef>
              <a:buClr>
                <a:srgbClr val="FF7900"/>
              </a:buClr>
              <a:buNone/>
            </a:pPr>
            <a:endParaRPr lang="en-US" sz="1600" dirty="0">
              <a:solidFill>
                <a:srgbClr val="282828"/>
              </a:solidFill>
            </a:endParaRPr>
          </a:p>
          <a:p>
            <a:pPr marL="605352" lvl="1" indent="-300559" defTabSz="609585">
              <a:spcBef>
                <a:spcPts val="533"/>
              </a:spcBef>
              <a:buClr>
                <a:srgbClr val="FF7900"/>
              </a:buClr>
              <a:buFont typeface="Arial" panose="020B0604020202020204" pitchFamily="34" charset="0"/>
              <a:buChar char="•"/>
            </a:pPr>
            <a:r>
              <a:rPr lang="en-US" sz="1600" dirty="0" err="1">
                <a:solidFill>
                  <a:srgbClr val="282828"/>
                </a:solidFill>
              </a:rPr>
              <a:t>Deskphone</a:t>
            </a:r>
            <a:r>
              <a:rPr lang="en-US" sz="1600" dirty="0">
                <a:solidFill>
                  <a:srgbClr val="282828"/>
                </a:solidFill>
              </a:rPr>
              <a:t> control</a:t>
            </a:r>
          </a:p>
          <a:p>
            <a:pPr marL="605352" lvl="1" indent="-300559" defTabSz="609585">
              <a:spcBef>
                <a:spcPts val="533"/>
              </a:spcBef>
              <a:buClr>
                <a:srgbClr val="FF7900"/>
              </a:buClr>
              <a:buFont typeface="Arial" panose="020B0604020202020204" pitchFamily="34" charset="0"/>
              <a:buChar char="•"/>
            </a:pPr>
            <a:endParaRPr lang="en-US" sz="1600" dirty="0">
              <a:solidFill>
                <a:srgbClr val="282828"/>
              </a:solidFill>
            </a:endParaRPr>
          </a:p>
        </p:txBody>
      </p:sp>
      <p:pic>
        <p:nvPicPr>
          <p:cNvPr id="2" name="Picture 1"/>
          <p:cNvPicPr>
            <a:picLocks noChangeAspect="1"/>
          </p:cNvPicPr>
          <p:nvPr/>
        </p:nvPicPr>
        <p:blipFill rotWithShape="1">
          <a:blip r:embed="rId4"/>
          <a:srcRect b="1406"/>
          <a:stretch/>
        </p:blipFill>
        <p:spPr>
          <a:xfrm>
            <a:off x="6594680" y="750546"/>
            <a:ext cx="4144045" cy="5345455"/>
          </a:xfrm>
          <a:prstGeom prst="rect">
            <a:avLst/>
          </a:prstGeom>
          <a:ln w="19050">
            <a:solidFill>
              <a:srgbClr val="100000"/>
            </a:solidFill>
          </a:ln>
        </p:spPr>
      </p:pic>
      <p:sp>
        <p:nvSpPr>
          <p:cNvPr id="3" name="Rectangle 2"/>
          <p:cNvSpPr/>
          <p:nvPr/>
        </p:nvSpPr>
        <p:spPr>
          <a:xfrm>
            <a:off x="7201988" y="2726323"/>
            <a:ext cx="505097" cy="338554"/>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defTabSz="609585" fontAlgn="base">
              <a:spcBef>
                <a:spcPct val="0"/>
              </a:spcBef>
              <a:spcAft>
                <a:spcPct val="0"/>
              </a:spcAft>
            </a:pPr>
            <a:endParaRPr lang="en-US" sz="1600" dirty="0">
              <a:solidFill>
                <a:srgbClr val="C00000"/>
              </a:solidFill>
              <a:latin typeface="Arial"/>
            </a:endParaRPr>
          </a:p>
        </p:txBody>
      </p:sp>
      <p:sp>
        <p:nvSpPr>
          <p:cNvPr id="5" name="Rectangle 4"/>
          <p:cNvSpPr/>
          <p:nvPr/>
        </p:nvSpPr>
        <p:spPr>
          <a:xfrm>
            <a:off x="7201987" y="1151747"/>
            <a:ext cx="1976848" cy="338554"/>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defTabSz="609585" fontAlgn="base">
              <a:spcBef>
                <a:spcPct val="0"/>
              </a:spcBef>
              <a:spcAft>
                <a:spcPct val="0"/>
              </a:spcAft>
            </a:pPr>
            <a:endParaRPr lang="en-US" sz="1600" dirty="0">
              <a:solidFill>
                <a:srgbClr val="C00000"/>
              </a:solidFill>
              <a:latin typeface="Arial"/>
            </a:endParaRPr>
          </a:p>
        </p:txBody>
      </p:sp>
    </p:spTree>
    <p:custDataLst>
      <p:tags r:id="rId1"/>
    </p:custDataLst>
    <p:extLst>
      <p:ext uri="{BB962C8B-B14F-4D97-AF65-F5344CB8AC3E}">
        <p14:creationId xmlns:p14="http://schemas.microsoft.com/office/powerpoint/2010/main" val="35035055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4"/>
          <a:srcRect t="3080"/>
          <a:stretch/>
        </p:blipFill>
        <p:spPr>
          <a:xfrm>
            <a:off x="3263587" y="4542503"/>
            <a:ext cx="5100763" cy="1762776"/>
          </a:xfrm>
          <a:prstGeom prst="rect">
            <a:avLst/>
          </a:prstGeom>
          <a:ln w="19050">
            <a:solidFill>
              <a:srgbClr val="100000"/>
            </a:solidFill>
          </a:ln>
        </p:spPr>
      </p:pic>
      <p:sp>
        <p:nvSpPr>
          <p:cNvPr id="4" name="Content Placeholder 1"/>
          <p:cNvSpPr>
            <a:spLocks noGrp="1"/>
          </p:cNvSpPr>
          <p:nvPr>
            <p:ph idx="1"/>
          </p:nvPr>
        </p:nvSpPr>
        <p:spPr>
          <a:xfrm>
            <a:off x="1136342" y="3090675"/>
            <a:ext cx="9099613" cy="2791615"/>
          </a:xfrm>
        </p:spPr>
        <p:txBody>
          <a:bodyPr/>
          <a:lstStyle/>
          <a:p>
            <a:endParaRPr lang="en-US" b="1" dirty="0"/>
          </a:p>
          <a:p>
            <a:endParaRPr lang="en-US" b="1" dirty="0"/>
          </a:p>
        </p:txBody>
      </p:sp>
      <p:sp>
        <p:nvSpPr>
          <p:cNvPr id="27650" name="Title 24"/>
          <p:cNvSpPr>
            <a:spLocks noGrp="1"/>
          </p:cNvSpPr>
          <p:nvPr>
            <p:ph type="title"/>
          </p:nvPr>
        </p:nvSpPr>
        <p:spPr/>
        <p:txBody>
          <a:bodyPr/>
          <a:lstStyle/>
          <a:p>
            <a:r>
              <a:rPr lang="en-US" dirty="0" smtClean="0"/>
              <a:t>CALL SETUP </a:t>
            </a:r>
            <a:endParaRPr lang="en-US" dirty="0"/>
          </a:p>
        </p:txBody>
      </p:sp>
      <p:sp>
        <p:nvSpPr>
          <p:cNvPr id="6" name="Content Placeholder 1"/>
          <p:cNvSpPr txBox="1">
            <a:spLocks/>
          </p:cNvSpPr>
          <p:nvPr/>
        </p:nvSpPr>
        <p:spPr bwMode="auto">
          <a:xfrm>
            <a:off x="973793" y="953595"/>
            <a:ext cx="4750033" cy="447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227013" indent="-227013" algn="l" defTabSz="457200" rtl="0" eaLnBrk="0" fontAlgn="base" hangingPunct="0">
              <a:lnSpc>
                <a:spcPct val="95000"/>
              </a:lnSpc>
              <a:spcBef>
                <a:spcPts val="1200"/>
              </a:spcBef>
              <a:spcAft>
                <a:spcPts val="0"/>
              </a:spcAft>
              <a:buClr>
                <a:schemeClr val="accent1"/>
              </a:buClr>
              <a:buFont typeface="Arial"/>
              <a:buChar char="•"/>
              <a:defRPr sz="1400" kern="1200">
                <a:solidFill>
                  <a:schemeClr val="tx2"/>
                </a:solidFill>
                <a:latin typeface="Arial"/>
                <a:ea typeface="ＭＳ Ｐゴシック" charset="0"/>
                <a:cs typeface="Arial"/>
              </a:defRPr>
            </a:lvl1pPr>
            <a:lvl2pPr marL="454025" indent="-225425" algn="l" defTabSz="457200" rtl="0" eaLnBrk="0" fontAlgn="base" hangingPunct="0">
              <a:lnSpc>
                <a:spcPct val="95000"/>
              </a:lnSpc>
              <a:spcBef>
                <a:spcPts val="400"/>
              </a:spcBef>
              <a:spcAft>
                <a:spcPts val="0"/>
              </a:spcAft>
              <a:buClr>
                <a:schemeClr val="accent1"/>
              </a:buClr>
              <a:buFont typeface="Arial"/>
              <a:buChar char="•"/>
              <a:defRPr sz="1200" kern="1200">
                <a:solidFill>
                  <a:schemeClr val="tx2"/>
                </a:solidFill>
                <a:latin typeface="Arial"/>
                <a:ea typeface="ＭＳ Ｐゴシック" charset="0"/>
                <a:cs typeface="Arial"/>
              </a:defRPr>
            </a:lvl2pPr>
            <a:lvl3pPr marL="688975" indent="-234950" algn="l" defTabSz="457200" rtl="0" eaLnBrk="0" fontAlgn="base" hangingPunct="0">
              <a:spcBef>
                <a:spcPct val="20000"/>
              </a:spcBef>
              <a:spcAft>
                <a:spcPct val="0"/>
              </a:spcAft>
              <a:buClr>
                <a:schemeClr val="accent1"/>
              </a:buClr>
              <a:buFont typeface="Arial"/>
              <a:buChar char="•"/>
              <a:defRPr sz="1600" kern="1200">
                <a:solidFill>
                  <a:srgbClr val="808080"/>
                </a:solidFill>
                <a:latin typeface="Arial"/>
                <a:ea typeface="ＭＳ Ｐゴシック" charset="0"/>
                <a:cs typeface="Arial"/>
              </a:defRPr>
            </a:lvl3pPr>
            <a:lvl4pPr marL="915988" indent="-227013" algn="l" defTabSz="457200" rtl="0" eaLnBrk="0" fontAlgn="base" hangingPunct="0">
              <a:spcBef>
                <a:spcPct val="20000"/>
              </a:spcBef>
              <a:spcAft>
                <a:spcPct val="0"/>
              </a:spcAft>
              <a:buClr>
                <a:schemeClr val="accent1"/>
              </a:buClr>
              <a:buFont typeface="Arial"/>
              <a:buChar char="•"/>
              <a:defRPr sz="1400" kern="1200">
                <a:solidFill>
                  <a:srgbClr val="808080"/>
                </a:solidFill>
                <a:latin typeface="Arial"/>
                <a:ea typeface="ＭＳ Ｐゴシック" charset="0"/>
                <a:cs typeface="Arial"/>
              </a:defRPr>
            </a:lvl4pPr>
            <a:lvl5pPr marL="1143000" indent="-228600" algn="l" defTabSz="457200" rtl="0" eaLnBrk="0" fontAlgn="base" hangingPunct="0">
              <a:spcBef>
                <a:spcPct val="20000"/>
              </a:spcBef>
              <a:spcAft>
                <a:spcPct val="0"/>
              </a:spcAft>
              <a:buClr>
                <a:schemeClr val="accent1"/>
              </a:buClr>
              <a:buFont typeface="Arial"/>
              <a:buChar char="•"/>
              <a:defRPr sz="1200" kern="1200">
                <a:solidFill>
                  <a:srgbClr val="80808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4792" lvl="1" indent="0" defTabSz="609585">
              <a:spcBef>
                <a:spcPts val="533"/>
              </a:spcBef>
              <a:buClr>
                <a:srgbClr val="FF7900"/>
              </a:buClr>
              <a:buNone/>
            </a:pPr>
            <a:endParaRPr lang="en-US" sz="1600" dirty="0">
              <a:solidFill>
                <a:srgbClr val="282828"/>
              </a:solidFill>
            </a:endParaRPr>
          </a:p>
          <a:p>
            <a:pPr marL="302676" indent="-302676" defTabSz="609585">
              <a:spcBef>
                <a:spcPts val="1600"/>
              </a:spcBef>
              <a:buClr>
                <a:srgbClr val="FF7900"/>
              </a:buClr>
            </a:pPr>
            <a:endParaRPr lang="en-US" sz="1867" dirty="0">
              <a:solidFill>
                <a:srgbClr val="282828"/>
              </a:solidFill>
            </a:endParaRPr>
          </a:p>
          <a:p>
            <a:pPr marL="605352" lvl="1" indent="-300559" defTabSz="609585">
              <a:spcBef>
                <a:spcPts val="533"/>
              </a:spcBef>
              <a:buClr>
                <a:srgbClr val="FF7900"/>
              </a:buClr>
              <a:buFont typeface="Arial" panose="020B0604020202020204" pitchFamily="34" charset="0"/>
              <a:buChar char="•"/>
            </a:pPr>
            <a:r>
              <a:rPr lang="en-US" sz="1600" dirty="0">
                <a:solidFill>
                  <a:srgbClr val="282828"/>
                </a:solidFill>
              </a:rPr>
              <a:t>Dial Pad</a:t>
            </a:r>
          </a:p>
          <a:p>
            <a:pPr marL="605352" lvl="1" indent="-300559" defTabSz="609585">
              <a:spcBef>
                <a:spcPts val="533"/>
              </a:spcBef>
              <a:buClr>
                <a:srgbClr val="FF7900"/>
              </a:buClr>
              <a:buFont typeface="Arial" panose="020B0604020202020204" pitchFamily="34" charset="0"/>
              <a:buChar char="•"/>
            </a:pPr>
            <a:endParaRPr lang="en-US" sz="1600" dirty="0">
              <a:solidFill>
                <a:srgbClr val="282828"/>
              </a:solidFill>
            </a:endParaRPr>
          </a:p>
          <a:p>
            <a:pPr marL="605352" lvl="1" indent="-300559" defTabSz="609585">
              <a:spcBef>
                <a:spcPts val="533"/>
              </a:spcBef>
              <a:buClr>
                <a:srgbClr val="FF7900"/>
              </a:buClr>
              <a:buFont typeface="Arial" panose="020B0604020202020204" pitchFamily="34" charset="0"/>
              <a:buChar char="•"/>
            </a:pPr>
            <a:endParaRPr lang="en-US" sz="1600" dirty="0">
              <a:solidFill>
                <a:srgbClr val="282828"/>
              </a:solidFill>
            </a:endParaRPr>
          </a:p>
          <a:p>
            <a:pPr marL="605352" lvl="1" indent="-300559" defTabSz="609585">
              <a:spcBef>
                <a:spcPts val="533"/>
              </a:spcBef>
              <a:buClr>
                <a:srgbClr val="FF7900"/>
              </a:buClr>
              <a:buFont typeface="Arial" panose="020B0604020202020204" pitchFamily="34" charset="0"/>
              <a:buChar char="•"/>
            </a:pPr>
            <a:r>
              <a:rPr lang="en-US" sz="1600" dirty="0">
                <a:solidFill>
                  <a:srgbClr val="282828"/>
                </a:solidFill>
              </a:rPr>
              <a:t>Call History</a:t>
            </a:r>
          </a:p>
          <a:p>
            <a:pPr marL="605352" lvl="1" indent="-300559" defTabSz="609585">
              <a:spcBef>
                <a:spcPts val="533"/>
              </a:spcBef>
              <a:buClr>
                <a:srgbClr val="FF7900"/>
              </a:buClr>
              <a:buFont typeface="Arial" panose="020B0604020202020204" pitchFamily="34" charset="0"/>
              <a:buChar char="•"/>
            </a:pPr>
            <a:endParaRPr lang="en-US" sz="1600" dirty="0">
              <a:solidFill>
                <a:srgbClr val="282828"/>
              </a:solidFill>
            </a:endParaRPr>
          </a:p>
          <a:p>
            <a:pPr marL="605352" lvl="1" indent="-300559" defTabSz="609585">
              <a:spcBef>
                <a:spcPts val="533"/>
              </a:spcBef>
              <a:buClr>
                <a:srgbClr val="FF7900"/>
              </a:buClr>
              <a:buFont typeface="Arial" panose="020B0604020202020204" pitchFamily="34" charset="0"/>
              <a:buChar char="•"/>
            </a:pPr>
            <a:endParaRPr lang="en-US" sz="1600" dirty="0">
              <a:solidFill>
                <a:srgbClr val="282828"/>
              </a:solidFill>
            </a:endParaRPr>
          </a:p>
          <a:p>
            <a:pPr marL="605352" lvl="1" indent="-300559" defTabSz="609585">
              <a:spcBef>
                <a:spcPts val="533"/>
              </a:spcBef>
              <a:buClr>
                <a:srgbClr val="FF7900"/>
              </a:buClr>
              <a:buFont typeface="Arial" panose="020B0604020202020204" pitchFamily="34" charset="0"/>
              <a:buChar char="•"/>
            </a:pPr>
            <a:r>
              <a:rPr lang="en-US" sz="1600" dirty="0">
                <a:solidFill>
                  <a:srgbClr val="282828"/>
                </a:solidFill>
              </a:rPr>
              <a:t>Incoming Calls </a:t>
            </a:r>
          </a:p>
          <a:p>
            <a:pPr marL="605352" lvl="1" indent="-300559" defTabSz="609585">
              <a:spcBef>
                <a:spcPts val="533"/>
              </a:spcBef>
              <a:buClr>
                <a:srgbClr val="FF7900"/>
              </a:buClr>
              <a:buFont typeface="Arial" panose="020B0604020202020204" pitchFamily="34" charset="0"/>
              <a:buChar char="•"/>
            </a:pPr>
            <a:endParaRPr lang="en-US" sz="1600" dirty="0">
              <a:solidFill>
                <a:srgbClr val="282828"/>
              </a:solidFill>
            </a:endParaRPr>
          </a:p>
          <a:p>
            <a:pPr marL="605352" lvl="1" indent="-300559" defTabSz="609585">
              <a:spcBef>
                <a:spcPts val="533"/>
              </a:spcBef>
              <a:buClr>
                <a:srgbClr val="FF7900"/>
              </a:buClr>
              <a:buFont typeface="Arial" panose="020B0604020202020204" pitchFamily="34" charset="0"/>
              <a:buChar char="•"/>
            </a:pPr>
            <a:endParaRPr lang="en-US" sz="1600" dirty="0">
              <a:solidFill>
                <a:srgbClr val="282828"/>
              </a:solidFill>
            </a:endParaRPr>
          </a:p>
          <a:p>
            <a:pPr marL="304792" lvl="1" indent="0" defTabSz="609585">
              <a:spcBef>
                <a:spcPts val="533"/>
              </a:spcBef>
              <a:buClr>
                <a:srgbClr val="FF7900"/>
              </a:buClr>
              <a:buNone/>
            </a:pPr>
            <a:endParaRPr lang="en-US" sz="1600" dirty="0">
              <a:solidFill>
                <a:srgbClr val="282828"/>
              </a:solidFill>
            </a:endParaRPr>
          </a:p>
        </p:txBody>
      </p:sp>
      <p:pic>
        <p:nvPicPr>
          <p:cNvPr id="2" name="Picture 1"/>
          <p:cNvPicPr>
            <a:picLocks noChangeAspect="1"/>
          </p:cNvPicPr>
          <p:nvPr/>
        </p:nvPicPr>
        <p:blipFill>
          <a:blip r:embed="rId5"/>
          <a:stretch>
            <a:fillRect/>
          </a:stretch>
        </p:blipFill>
        <p:spPr>
          <a:xfrm>
            <a:off x="691285" y="1361447"/>
            <a:ext cx="1015500" cy="914400"/>
          </a:xfrm>
          <a:prstGeom prst="rect">
            <a:avLst/>
          </a:prstGeom>
        </p:spPr>
      </p:pic>
      <p:pic>
        <p:nvPicPr>
          <p:cNvPr id="3" name="Picture 2"/>
          <p:cNvPicPr>
            <a:picLocks noChangeAspect="1"/>
          </p:cNvPicPr>
          <p:nvPr/>
        </p:nvPicPr>
        <p:blipFill>
          <a:blip r:embed="rId6"/>
          <a:stretch>
            <a:fillRect/>
          </a:stretch>
        </p:blipFill>
        <p:spPr>
          <a:xfrm>
            <a:off x="751755" y="2469742"/>
            <a:ext cx="769172" cy="700841"/>
          </a:xfrm>
          <a:prstGeom prst="rect">
            <a:avLst/>
          </a:prstGeom>
        </p:spPr>
      </p:pic>
      <p:pic>
        <p:nvPicPr>
          <p:cNvPr id="20" name="Picture 19"/>
          <p:cNvPicPr>
            <a:picLocks noChangeAspect="1"/>
          </p:cNvPicPr>
          <p:nvPr/>
        </p:nvPicPr>
        <p:blipFill>
          <a:blip r:embed="rId7"/>
          <a:stretch>
            <a:fillRect/>
          </a:stretch>
        </p:blipFill>
        <p:spPr>
          <a:xfrm>
            <a:off x="4077218" y="761481"/>
            <a:ext cx="5060119" cy="3403895"/>
          </a:xfrm>
          <a:prstGeom prst="rect">
            <a:avLst/>
          </a:prstGeom>
          <a:ln w="19050">
            <a:solidFill>
              <a:schemeClr val="tx2"/>
            </a:solidFill>
          </a:ln>
        </p:spPr>
      </p:pic>
      <p:pic>
        <p:nvPicPr>
          <p:cNvPr id="21" name="Picture 20"/>
          <p:cNvPicPr>
            <a:picLocks noChangeAspect="1"/>
          </p:cNvPicPr>
          <p:nvPr/>
        </p:nvPicPr>
        <p:blipFill rotWithShape="1">
          <a:blip r:embed="rId8"/>
          <a:srcRect r="936"/>
          <a:stretch/>
        </p:blipFill>
        <p:spPr>
          <a:xfrm>
            <a:off x="6895048" y="1819329"/>
            <a:ext cx="4972489" cy="3342929"/>
          </a:xfrm>
          <a:prstGeom prst="rect">
            <a:avLst/>
          </a:prstGeom>
          <a:ln w="19050">
            <a:solidFill>
              <a:srgbClr val="100000"/>
            </a:solidFill>
          </a:ln>
        </p:spPr>
      </p:pic>
      <p:pic>
        <p:nvPicPr>
          <p:cNvPr id="23" name="Picture 22"/>
          <p:cNvPicPr>
            <a:picLocks noChangeAspect="1"/>
          </p:cNvPicPr>
          <p:nvPr/>
        </p:nvPicPr>
        <p:blipFill>
          <a:blip r:embed="rId9"/>
          <a:stretch>
            <a:fillRect/>
          </a:stretch>
        </p:blipFill>
        <p:spPr>
          <a:xfrm>
            <a:off x="799157" y="3403805"/>
            <a:ext cx="761177" cy="627160"/>
          </a:xfrm>
          <a:prstGeom prst="rect">
            <a:avLst/>
          </a:prstGeom>
        </p:spPr>
      </p:pic>
    </p:spTree>
    <p:custDataLst>
      <p:tags r:id="rId1"/>
    </p:custDataLst>
    <p:extLst>
      <p:ext uri="{BB962C8B-B14F-4D97-AF65-F5344CB8AC3E}">
        <p14:creationId xmlns:p14="http://schemas.microsoft.com/office/powerpoint/2010/main" val="172199267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ntent">
  <a:themeElements>
    <a:clrScheme name="ShoreTel 3-10-15">
      <a:dk1>
        <a:srgbClr val="808080"/>
      </a:dk1>
      <a:lt1>
        <a:srgbClr val="FFFFFF"/>
      </a:lt1>
      <a:dk2>
        <a:srgbClr val="282828"/>
      </a:dk2>
      <a:lt2>
        <a:srgbClr val="FFFFFF"/>
      </a:lt2>
      <a:accent1>
        <a:srgbClr val="FF7900"/>
      </a:accent1>
      <a:accent2>
        <a:srgbClr val="33CC99"/>
      </a:accent2>
      <a:accent3>
        <a:srgbClr val="3366CC"/>
      </a:accent3>
      <a:accent4>
        <a:srgbClr val="00CCFF"/>
      </a:accent4>
      <a:accent5>
        <a:srgbClr val="FF6600"/>
      </a:accent5>
      <a:accent6>
        <a:srgbClr val="CCCCCC"/>
      </a:accent6>
      <a:hlink>
        <a:srgbClr val="FF7900"/>
      </a:hlink>
      <a:folHlink>
        <a:srgbClr val="FF79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noFill/>
        </a:ln>
        <a:effectLst/>
      </a:spPr>
      <a:bodyPr rtlCol="0" anchor="ctr">
        <a:spAutoFit/>
      </a:bodyPr>
      <a:lstStyle>
        <a:defPPr algn="ctr">
          <a:defRPr sz="1200" dirty="0" smtClean="0">
            <a:solidFill>
              <a:srgbClr val="C00000"/>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91440" tIns="45720" rIns="91440" bIns="45720" rtlCol="0" anchor="t">
        <a:normAutofit/>
      </a:bodyPr>
      <a:lstStyle>
        <a:defPPr algn="ctr">
          <a:defRPr sz="1400" dirty="0" smtClean="0">
            <a:solidFill>
              <a:schemeClr val="tx2"/>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1127</Words>
  <Application>Microsoft Office PowerPoint</Application>
  <PresentationFormat>Custom</PresentationFormat>
  <Paragraphs>192</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Content</vt:lpstr>
      <vt:lpstr>CONNECT Telephony for Microsoft</vt:lpstr>
      <vt:lpstr>OVERVIEW: CONNECT TELEPHONY FOR MICROSOFT</vt:lpstr>
      <vt:lpstr>PRODUCT PRE-REQUISITES </vt:lpstr>
      <vt:lpstr>COMPATIBLE OPERATING SYSTEMS  </vt:lpstr>
      <vt:lpstr>MICROSOFT LYNC COMPATIBILITY</vt:lpstr>
      <vt:lpstr>PRODUCT FUNCTIONALITY</vt:lpstr>
      <vt:lpstr>Signing into the Client</vt:lpstr>
      <vt:lpstr>OPERATIONS</vt:lpstr>
      <vt:lpstr>CALL SETUP </vt:lpstr>
      <vt:lpstr>CALL SETUP </vt:lpstr>
      <vt:lpstr>CALL SETUP </vt:lpstr>
      <vt:lpstr>IN-CALL CONTROLS </vt:lpstr>
      <vt:lpstr>IN-CALL CONTROLS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 Telephony for Microsoft</dc:title>
  <dc:creator>Dan Cristofano</dc:creator>
  <cp:lastModifiedBy>Randy Wensmann</cp:lastModifiedBy>
  <cp:revision>9</cp:revision>
  <dcterms:created xsi:type="dcterms:W3CDTF">2016-03-15T20:34:13Z</dcterms:created>
  <dcterms:modified xsi:type="dcterms:W3CDTF">2016-12-15T00:08:19Z</dcterms:modified>
</cp:coreProperties>
</file>